
<file path=[Content_Types].xml><?xml version="1.0" encoding="utf-8"?>
<Types xmlns="http://schemas.openxmlformats.org/package/2006/content-types">
  <Default Extension="jpeg" ContentType="image/jpeg"/>
  <Default Extension="png" ContentType="image/png"/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
<Relationships xmlns="http://schemas.openxmlformats.org/package/2006/relationships">
    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</p:sldIdLst>
  <p:sldSz cx="12192000" cy="6858000"/>
  <p:notesSz cx="6858000" cy="9144000"/>
  <p:embeddedFontLst>
    <p:embeddedFont>
      <p:font typeface="OPPOSans H"/>
      <p:regular r:id="rId52"/>
    </p:embeddedFont>
    <p:embeddedFont>
      <p:font typeface="OPPOSans R"/>
      <p:regular r:id="rId53"/>
    </p:embeddedFont>
    <p:embeddedFont>
      <p:font typeface="Source Han Sans"/>
      <p:regular r:id="rId54"/>
    </p:embeddedFont>
    <p:embeddedFont>
      <p:font typeface="Source Han Sans CN Bold"/>
      <p:regular r:id="rId55"/>
    </p:embeddedFont>
    <p:embeddedFont>
      <p:font typeface="OPPOSans B"/>
      <p:regular r:id="rId56"/>
    </p:embeddedFont>
  </p:embeddedFontLst>
</p:presentation>
</file>

<file path=ppt/_rels/presentation.xml.rels><?xml version="1.0" encoding="UTF-8" standalone="yes"?>
<Relationships xmlns="http://schemas.openxmlformats.org/package/2006/relationships">
<Relationship Id="rId1" Type="http://schemas.openxmlformats.org/officeDocument/2006/relationships/theme" Target="theme/theme1.xml"/>
<Relationship Id="rId2" Type="http://schemas.openxmlformats.org/officeDocument/2006/relationships/slideMaster" Target="slideMasters/slideMaster1.xml"/>
<Relationship Id="rId3" Type="http://schemas.openxmlformats.org/officeDocument/2006/relationships/slide" Target="slides/slide1.xml"/>
<Relationship Id="rId4" Type="http://schemas.openxmlformats.org/officeDocument/2006/relationships/slide" Target="slides/slide2.xml"/>
<Relationship Id="rId5" Type="http://schemas.openxmlformats.org/officeDocument/2006/relationships/slide" Target="slides/slide3.xml"/>
<Relationship Id="rId6" Type="http://schemas.openxmlformats.org/officeDocument/2006/relationships/slide" Target="slides/slide4.xml"/>
<Relationship Id="rId7" Type="http://schemas.openxmlformats.org/officeDocument/2006/relationships/slide" Target="slides/slide5.xml"/>
<Relationship Id="rId8" Type="http://schemas.openxmlformats.org/officeDocument/2006/relationships/slide" Target="slides/slide6.xml"/>
<Relationship Id="rId9" Type="http://schemas.openxmlformats.org/officeDocument/2006/relationships/slide" Target="slides/slide7.xml"/>
<Relationship Id="rId10" Type="http://schemas.openxmlformats.org/officeDocument/2006/relationships/slide" Target="slides/slide8.xml"/>
<Relationship Id="rId11" Type="http://schemas.openxmlformats.org/officeDocument/2006/relationships/slide" Target="slides/slide9.xml"/>
<Relationship Id="rId12" Type="http://schemas.openxmlformats.org/officeDocument/2006/relationships/slide" Target="slides/slide10.xml"/>
<Relationship Id="rId13" Type="http://schemas.openxmlformats.org/officeDocument/2006/relationships/slide" Target="slides/slide11.xml"/>
<Relationship Id="rId14" Type="http://schemas.openxmlformats.org/officeDocument/2006/relationships/slide" Target="slides/slide12.xml"/>
<Relationship Id="rId15" Type="http://schemas.openxmlformats.org/officeDocument/2006/relationships/slide" Target="slides/slide13.xml"/>
<Relationship Id="rId16" Type="http://schemas.openxmlformats.org/officeDocument/2006/relationships/slide" Target="slides/slide14.xml"/>
<Relationship Id="rId17" Type="http://schemas.openxmlformats.org/officeDocument/2006/relationships/slide" Target="slides/slide15.xml"/>
<Relationship Id="rId18" Type="http://schemas.openxmlformats.org/officeDocument/2006/relationships/slide" Target="slides/slide16.xml"/>
<Relationship Id="rId19" Type="http://schemas.openxmlformats.org/officeDocument/2006/relationships/slide" Target="slides/slide17.xml"/>
<Relationship Id="rId20" Type="http://schemas.openxmlformats.org/officeDocument/2006/relationships/slide" Target="slides/slide18.xml"/>
<Relationship Id="rId21" Type="http://schemas.openxmlformats.org/officeDocument/2006/relationships/slide" Target="slides/slide19.xml"/>
<Relationship Id="rId22" Type="http://schemas.openxmlformats.org/officeDocument/2006/relationships/slide" Target="slides/slide20.xml"/>
<Relationship Id="rId23" Type="http://schemas.openxmlformats.org/officeDocument/2006/relationships/slide" Target="slides/slide21.xml"/>
<Relationship Id="rId24" Type="http://schemas.openxmlformats.org/officeDocument/2006/relationships/slide" Target="slides/slide22.xml"/>
<Relationship Id="rId25" Type="http://schemas.openxmlformats.org/officeDocument/2006/relationships/slide" Target="slides/slide23.xml"/>
<Relationship Id="rId26" Type="http://schemas.openxmlformats.org/officeDocument/2006/relationships/slide" Target="slides/slide24.xml"/>
<Relationship Id="rId27" Type="http://schemas.openxmlformats.org/officeDocument/2006/relationships/slide" Target="slides/slide25.xml"/>
<Relationship Id="rId28" Type="http://schemas.openxmlformats.org/officeDocument/2006/relationships/slide" Target="slides/slide26.xml"/>
<Relationship Id="rId29" Type="http://schemas.openxmlformats.org/officeDocument/2006/relationships/slide" Target="slides/slide27.xml"/>
<Relationship Id="rId30" Type="http://schemas.openxmlformats.org/officeDocument/2006/relationships/slide" Target="slides/slide28.xml"/>
<Relationship Id="rId31" Type="http://schemas.openxmlformats.org/officeDocument/2006/relationships/slide" Target="slides/slide29.xml"/>
<Relationship Id="rId32" Type="http://schemas.openxmlformats.org/officeDocument/2006/relationships/slide" Target="slides/slide30.xml"/>
<Relationship Id="rId33" Type="http://schemas.openxmlformats.org/officeDocument/2006/relationships/slide" Target="slides/slide31.xml"/>
<Relationship Id="rId34" Type="http://schemas.openxmlformats.org/officeDocument/2006/relationships/slide" Target="slides/slide32.xml"/>
<Relationship Id="rId35" Type="http://schemas.openxmlformats.org/officeDocument/2006/relationships/slide" Target="slides/slide33.xml"/>
<Relationship Id="rId36" Type="http://schemas.openxmlformats.org/officeDocument/2006/relationships/slide" Target="slides/slide34.xml"/>
<Relationship Id="rId37" Type="http://schemas.openxmlformats.org/officeDocument/2006/relationships/slide" Target="slides/slide35.xml"/>
<Relationship Id="rId38" Type="http://schemas.openxmlformats.org/officeDocument/2006/relationships/slide" Target="slides/slide36.xml"/>
<Relationship Id="rId39" Type="http://schemas.openxmlformats.org/officeDocument/2006/relationships/slide" Target="slides/slide37.xml"/>
<Relationship Id="rId40" Type="http://schemas.openxmlformats.org/officeDocument/2006/relationships/slide" Target="slides/slide38.xml"/>
<Relationship Id="rId41" Type="http://schemas.openxmlformats.org/officeDocument/2006/relationships/slide" Target="slides/slide39.xml"/>
<Relationship Id="rId42" Type="http://schemas.openxmlformats.org/officeDocument/2006/relationships/slide" Target="slides/slide40.xml"/>
<Relationship Id="rId43" Type="http://schemas.openxmlformats.org/officeDocument/2006/relationships/slide" Target="slides/slide41.xml"/>
<Relationship Id="rId44" Type="http://schemas.openxmlformats.org/officeDocument/2006/relationships/slide" Target="slides/slide42.xml"/>
<Relationship Id="rId45" Type="http://schemas.openxmlformats.org/officeDocument/2006/relationships/slide" Target="slides/slide43.xml"/>
<Relationship Id="rId46" Type="http://schemas.openxmlformats.org/officeDocument/2006/relationships/slide" Target="slides/slide44.xml"/>
<Relationship Id="rId47" Type="http://schemas.openxmlformats.org/officeDocument/2006/relationships/slide" Target="slides/slide45.xml"/>
<Relationship Id="rId48" Type="http://schemas.openxmlformats.org/officeDocument/2006/relationships/slide" Target="slides/slide46.xml"/>
<Relationship Id="rId49" Type="http://schemas.openxmlformats.org/officeDocument/2006/relationships/slide" Target="slides/slide47.xml"/>
<Relationship Id="rId50" Type="http://schemas.openxmlformats.org/officeDocument/2006/relationships/slide" Target="slides/slide48.xml"/>
<Relationship Id="rId51" Type="http://schemas.openxmlformats.org/officeDocument/2006/relationships/slide" Target="slides/slide49.xml"/>
<Relationship Id="rId52" Type="http://schemas.openxmlformats.org/officeDocument/2006/relationships/font" Target="fonts/font1.fntdata"/>
<Relationship Id="rId53" Type="http://schemas.openxmlformats.org/officeDocument/2006/relationships/font" Target="fonts/font3.fntdata"/>
<Relationship Id="rId54" Type="http://schemas.openxmlformats.org/officeDocument/2006/relationships/font" Target="fonts/font5.fntdata"/>
<Relationship Id="rId55" Type="http://schemas.openxmlformats.org/officeDocument/2006/relationships/font" Target="fonts/font2.fntdata"/>
<Relationship Id="rId56" Type="http://schemas.openxmlformats.org/officeDocument/2006/relationships/font" Target="fonts/font4.fntdata"/>
</Relationships>
</file>

<file path=ppt/slideLayouts/_rels/slideLayout1.xml.rels><?xml version="1.0" encoding="UTF-8" standalone="yes"?>
<Relationships xmlns="http://schemas.openxmlformats.org/package/2006/relationships">
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Relationship Id="rId2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.jpeg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3.jpeg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1.png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1.png"/>
<Relationship Id="rId3" Type="http://schemas.openxmlformats.org/officeDocument/2006/relationships/image" Target="../media/image14.png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8.jpeg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1.png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7.jpeg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6.jpeg"/>
<Relationship Id="rId3" Type="http://schemas.openxmlformats.org/officeDocument/2006/relationships/image" Target="../media/image6.jpeg"/>
<Relationship Id="rId4" Type="http://schemas.openxmlformats.org/officeDocument/2006/relationships/image" Target="../media/image6.jpeg"/>
<Relationship Id="rId5" Type="http://schemas.openxmlformats.org/officeDocument/2006/relationships/image" Target="../media/image6.jpeg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1.png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0.jpeg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0.png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5.png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1.png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1.png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3.png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1.png"/>
</Relationships>
</file>

<file path=ppt/slides/_rels/slide3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2.jpeg"/>
</Relationships>
</file>

<file path=ppt/slides/_rels/slide3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1.png"/>
</Relationships>
</file>

<file path=ppt/slides/_rels/slide3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2.png"/>
</Relationships>
</file>

<file path=ppt/slides/_rels/slide3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5.png"/>
<Relationship Id="rId3" Type="http://schemas.openxmlformats.org/officeDocument/2006/relationships/image" Target="../media/image25.png"/>
</Relationships>
</file>

<file path=ppt/slides/_rels/slide3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1.png"/>
</Relationships>
</file>

<file path=ppt/slides/_rels/slide3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5.png"/>
</Relationships>
</file>

<file path=ppt/slides/_rels/slide4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3.png"/>
</Relationships>
</file>

<file path=ppt/slides/_rels/slide4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9.jpeg"/>
</Relationships>
</file>

<file path=ppt/slides/_rels/slide4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5.png"/>
</Relationships>
</file>

<file path=ppt/slides/_rels/slide4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6.png"/>
<Relationship Id="rId3" Type="http://schemas.openxmlformats.org/officeDocument/2006/relationships/image" Target="../media/image17.png"/>
<Relationship Id="rId4" Type="http://schemas.openxmlformats.org/officeDocument/2006/relationships/image" Target="../media/image18.png"/>
<Relationship Id="rId5" Type="http://schemas.openxmlformats.org/officeDocument/2006/relationships/image" Target="../media/image19.png"/>
</Relationships>
</file>

<file path=ppt/slides/_rels/slide4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1.png"/>
</Relationships>
</file>

<file path=ppt/slides/_rels/slide4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4.jpeg"/>
</Relationships>
</file>

<file path=ppt/slides/_rels/slide4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.jpeg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2.png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1.png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.png"/>
<Relationship Id="rId3" Type="http://schemas.openxmlformats.org/officeDocument/2006/relationships/image" Target="../media/image4.jpe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4444070" y="984928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634447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30064" y="1907960"/>
            <a:ext cx="5167455" cy="19875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39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计算机硬件组装综合实训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89495" y="4154562"/>
            <a:ext cx="1506945" cy="1615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05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cxnSp>
        <p:nvCxnSpPr>
          <p:cNvPr id="11" name="标题 1"/>
          <p:cNvCxnSpPr/>
          <p:nvPr/>
        </p:nvCxnSpPr>
        <p:spPr>
          <a:xfrm rot="0" flipH="0" flipV="0">
            <a:off x="2217420" y="4235353"/>
            <a:ext cx="3444518" cy="0"/>
          </a:xfrm>
          <a:prstGeom prst="line">
            <a:avLst/>
          </a:prstGeom>
          <a:noFill/>
          <a:ln w="6350" cap="sq">
            <a:solidFill>
              <a:schemeClr val="accent1"/>
            </a:solidFill>
            <a:miter/>
          </a:ln>
        </p:spPr>
      </p:cxnSp>
      <p:sp>
        <p:nvSpPr>
          <p:cNvPr id="12" name="标题 1"/>
          <p:cNvSpPr txBox="1"/>
          <p:nvPr/>
        </p:nvSpPr>
        <p:spPr>
          <a:xfrm rot="0" flipH="0" flipV="0">
            <a:off x="450341" y="4531595"/>
            <a:ext cx="2870181" cy="326219"/>
          </a:xfrm>
          <a:prstGeom prst="roundRect">
            <a:avLst/>
          </a:prstGeom>
          <a:solidFill>
            <a:schemeClr val="accent1"/>
          </a:solidFill>
          <a:ln w="7620" cap="flat">
            <a:solidFill>
              <a:srgbClr val="FFFFFF">
                <a:alpha val="100000"/>
              </a:srgbClr>
            </a:solidFill>
            <a:miter/>
          </a:ln>
          <a:effectLst/>
        </p:spPr>
        <p:txBody>
          <a:bodyPr vert="horz" wrap="square" lIns="73152" tIns="36576" rIns="73152" bIns="36576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54057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汇报人：AiPPT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89659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时间：202X.X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6019552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28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155" t="5882" r="2360" b="1396"/>
          <a:stretch>
            <a:fillRect/>
          </a:stretch>
        </p:blipFill>
        <p:spPr>
          <a:xfrm rot="0" flipH="0" flipV="0">
            <a:off x="6830714" y="1596441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9" name=""/>
          <p:cNvGrpSpPr/>
          <p:nvPr/>
        </p:nvGrpSpPr>
        <p:grpSpPr>
          <a:xfrm>
            <a:off x="10539606" y="2278373"/>
            <a:ext cx="1050564" cy="1050563"/>
            <a:chOff x="10539606" y="2278373"/>
            <a:chExt cx="1050564" cy="1050563"/>
          </a:xfrm>
        </p:grpSpPr>
        <p:sp>
          <p:nvSpPr>
            <p:cNvPr id="30" name="标题 1"/>
            <p:cNvSpPr txBox="1"/>
            <p:nvPr/>
          </p:nvSpPr>
          <p:spPr>
            <a:xfrm rot="0" flipH="0" flipV="0">
              <a:off x="10539606" y="2278373"/>
              <a:ext cx="1050564" cy="1050563"/>
            </a:xfrm>
            <a:custGeom>
              <a:avLst/>
              <a:gdLst>
                <a:gd name="connsiteX0" fmla="*/ 688285 w 688284"/>
                <a:gd name="connsiteY0" fmla="*/ 535885 h 688284"/>
                <a:gd name="connsiteX1" fmla="*/ 535885 w 688284"/>
                <a:gd name="connsiteY1" fmla="*/ 688285 h 688284"/>
                <a:gd name="connsiteX2" fmla="*/ 152400 w 688284"/>
                <a:gd name="connsiteY2" fmla="*/ 688285 h 688284"/>
                <a:gd name="connsiteX3" fmla="*/ 0 w 688284"/>
                <a:gd name="connsiteY3" fmla="*/ 535885 h 688284"/>
                <a:gd name="connsiteX4" fmla="*/ 0 w 688284"/>
                <a:gd name="connsiteY4" fmla="*/ 152400 h 688284"/>
                <a:gd name="connsiteX5" fmla="*/ 152400 w 688284"/>
                <a:gd name="connsiteY5" fmla="*/ 0 h 688284"/>
                <a:gd name="connsiteX6" fmla="*/ 535885 w 688284"/>
                <a:gd name="connsiteY6" fmla="*/ 0 h 688284"/>
                <a:gd name="connsiteX7" fmla="*/ 688285 w 688284"/>
                <a:gd name="connsiteY7" fmla="*/ 152400 h 688284"/>
                <a:gd name="connsiteX8" fmla="*/ 688285 w 688284"/>
                <a:gd name="connsiteY8" fmla="*/ 535885 h 688284"/>
              </a:gdLst>
              <a:rect l="l" t="t" r="r" b="b"/>
              <a:pathLst>
                <a:path w="688284" h="688284">
                  <a:moveTo>
                    <a:pt x="688285" y="535885"/>
                  </a:moveTo>
                  <a:cubicBezTo>
                    <a:pt x="688285" y="619953"/>
                    <a:pt x="619539" y="688285"/>
                    <a:pt x="535885" y="688285"/>
                  </a:cubicBezTo>
                  <a:lnTo>
                    <a:pt x="152400" y="688285"/>
                  </a:lnTo>
                  <a:cubicBezTo>
                    <a:pt x="68332" y="688285"/>
                    <a:pt x="0" y="619539"/>
                    <a:pt x="0" y="535885"/>
                  </a:cubicBezTo>
                  <a:lnTo>
                    <a:pt x="0" y="152400"/>
                  </a:lnTo>
                  <a:cubicBezTo>
                    <a:pt x="0" y="68332"/>
                    <a:pt x="68746" y="0"/>
                    <a:pt x="152400" y="0"/>
                  </a:cubicBezTo>
                  <a:lnTo>
                    <a:pt x="535885" y="0"/>
                  </a:lnTo>
                  <a:cubicBezTo>
                    <a:pt x="619953" y="0"/>
                    <a:pt x="688285" y="68746"/>
                    <a:pt x="688285" y="152400"/>
                  </a:cubicBezTo>
                  <a:lnTo>
                    <a:pt x="688285" y="53588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1" name="标题 1"/>
            <p:cNvSpPr txBox="1"/>
            <p:nvPr/>
          </p:nvSpPr>
          <p:spPr>
            <a:xfrm rot="0" flipH="0" flipV="0">
              <a:off x="10782968" y="2537939"/>
              <a:ext cx="563838" cy="531430"/>
            </a:xfrm>
            <a:custGeom>
              <a:avLst/>
              <a:gdLst>
                <a:gd name="connsiteX0" fmla="*/ 1110072 w 1498885"/>
                <a:gd name="connsiteY0" fmla="*/ 1039039 h 1412736"/>
                <a:gd name="connsiteX1" fmla="*/ 1149511 w 1498885"/>
                <a:gd name="connsiteY1" fmla="*/ 1055363 h 1412736"/>
                <a:gd name="connsiteX2" fmla="*/ 1371451 w 1498885"/>
                <a:gd name="connsiteY2" fmla="*/ 1277303 h 1412736"/>
                <a:gd name="connsiteX3" fmla="*/ 1371451 w 1498885"/>
                <a:gd name="connsiteY3" fmla="*/ 1356182 h 1412736"/>
                <a:gd name="connsiteX4" fmla="*/ 1332012 w 1498885"/>
                <a:gd name="connsiteY4" fmla="*/ 1372553 h 1412736"/>
                <a:gd name="connsiteX5" fmla="*/ 1292572 w 1498885"/>
                <a:gd name="connsiteY5" fmla="*/ 1356182 h 1412736"/>
                <a:gd name="connsiteX6" fmla="*/ 1070632 w 1498885"/>
                <a:gd name="connsiteY6" fmla="*/ 1134242 h 1412736"/>
                <a:gd name="connsiteX7" fmla="*/ 1070632 w 1498885"/>
                <a:gd name="connsiteY7" fmla="*/ 1055363 h 1412736"/>
                <a:gd name="connsiteX8" fmla="*/ 1110072 w 1498885"/>
                <a:gd name="connsiteY8" fmla="*/ 1039039 h 1412736"/>
                <a:gd name="connsiteX9" fmla="*/ 1110072 w 1498885"/>
                <a:gd name="connsiteY9" fmla="*/ 705989 h 1412736"/>
                <a:gd name="connsiteX10" fmla="*/ 1443075 w 1498885"/>
                <a:gd name="connsiteY10" fmla="*/ 705989 h 1412736"/>
                <a:gd name="connsiteX11" fmla="*/ 1498885 w 1498885"/>
                <a:gd name="connsiteY11" fmla="*/ 761800 h 1412736"/>
                <a:gd name="connsiteX12" fmla="*/ 1443075 w 1498885"/>
                <a:gd name="connsiteY12" fmla="*/ 817611 h 1412736"/>
                <a:gd name="connsiteX13" fmla="*/ 1110072 w 1498885"/>
                <a:gd name="connsiteY13" fmla="*/ 817611 h 1412736"/>
                <a:gd name="connsiteX14" fmla="*/ 1054261 w 1498885"/>
                <a:gd name="connsiteY14" fmla="*/ 761800 h 1412736"/>
                <a:gd name="connsiteX15" fmla="*/ 1110072 w 1498885"/>
                <a:gd name="connsiteY15" fmla="*/ 705989 h 1412736"/>
                <a:gd name="connsiteX16" fmla="*/ 1332012 w 1498885"/>
                <a:gd name="connsiteY16" fmla="*/ 151093 h 1412736"/>
                <a:gd name="connsiteX17" fmla="*/ 1371451 w 1498885"/>
                <a:gd name="connsiteY17" fmla="*/ 167418 h 1412736"/>
                <a:gd name="connsiteX18" fmla="*/ 1371451 w 1498885"/>
                <a:gd name="connsiteY18" fmla="*/ 246297 h 1412736"/>
                <a:gd name="connsiteX19" fmla="*/ 1149511 w 1498885"/>
                <a:gd name="connsiteY19" fmla="*/ 468236 h 1412736"/>
                <a:gd name="connsiteX20" fmla="*/ 1110072 w 1498885"/>
                <a:gd name="connsiteY20" fmla="*/ 484608 h 1412736"/>
                <a:gd name="connsiteX21" fmla="*/ 1070632 w 1498885"/>
                <a:gd name="connsiteY21" fmla="*/ 468236 h 1412736"/>
                <a:gd name="connsiteX22" fmla="*/ 1070632 w 1498885"/>
                <a:gd name="connsiteY22" fmla="*/ 389358 h 1412736"/>
                <a:gd name="connsiteX23" fmla="*/ 1292572 w 1498885"/>
                <a:gd name="connsiteY23" fmla="*/ 167418 h 1412736"/>
                <a:gd name="connsiteX24" fmla="*/ 1332012 w 1498885"/>
                <a:gd name="connsiteY24" fmla="*/ 151093 h 1412736"/>
                <a:gd name="connsiteX25" fmla="*/ 709724 w 1498885"/>
                <a:gd name="connsiteY25" fmla="*/ 111607 h 1412736"/>
                <a:gd name="connsiteX26" fmla="*/ 649635 w 1498885"/>
                <a:gd name="connsiteY26" fmla="*/ 127420 h 1412736"/>
                <a:gd name="connsiteX27" fmla="*/ 174129 w 1498885"/>
                <a:gd name="connsiteY27" fmla="*/ 394752 h 1412736"/>
                <a:gd name="connsiteX28" fmla="*/ 111621 w 1498885"/>
                <a:gd name="connsiteY28" fmla="*/ 501536 h 1412736"/>
                <a:gd name="connsiteX29" fmla="*/ 111621 w 1498885"/>
                <a:gd name="connsiteY29" fmla="*/ 910814 h 1412736"/>
                <a:gd name="connsiteX30" fmla="*/ 174129 w 1498885"/>
                <a:gd name="connsiteY30" fmla="*/ 1017598 h 1412736"/>
                <a:gd name="connsiteX31" fmla="*/ 649821 w 1498885"/>
                <a:gd name="connsiteY31" fmla="*/ 1284930 h 1412736"/>
                <a:gd name="connsiteX32" fmla="*/ 771674 w 1498885"/>
                <a:gd name="connsiteY32" fmla="*/ 1283814 h 1412736"/>
                <a:gd name="connsiteX33" fmla="*/ 832321 w 1498885"/>
                <a:gd name="connsiteY33" fmla="*/ 1178146 h 1412736"/>
                <a:gd name="connsiteX34" fmla="*/ 832321 w 1498885"/>
                <a:gd name="connsiteY34" fmla="*/ 234204 h 1412736"/>
                <a:gd name="connsiteX35" fmla="*/ 771674 w 1498885"/>
                <a:gd name="connsiteY35" fmla="*/ 128536 h 1412736"/>
                <a:gd name="connsiteX36" fmla="*/ 709724 w 1498885"/>
                <a:gd name="connsiteY36" fmla="*/ 111607 h 1412736"/>
                <a:gd name="connsiteX37" fmla="*/ 711864 w 1498885"/>
                <a:gd name="connsiteY37" fmla="*/ 9 h 1412736"/>
                <a:gd name="connsiteX38" fmla="*/ 828043 w 1498885"/>
                <a:gd name="connsiteY38" fmla="*/ 32356 h 1412736"/>
                <a:gd name="connsiteX39" fmla="*/ 943942 w 1498885"/>
                <a:gd name="connsiteY39" fmla="*/ 234390 h 1412736"/>
                <a:gd name="connsiteX40" fmla="*/ 943942 w 1498885"/>
                <a:gd name="connsiteY40" fmla="*/ 1178518 h 1412736"/>
                <a:gd name="connsiteX41" fmla="*/ 828043 w 1498885"/>
                <a:gd name="connsiteY41" fmla="*/ 1380552 h 1412736"/>
                <a:gd name="connsiteX42" fmla="*/ 709910 w 1498885"/>
                <a:gd name="connsiteY42" fmla="*/ 1412736 h 1412736"/>
                <a:gd name="connsiteX43" fmla="*/ 595126 w 1498885"/>
                <a:gd name="connsiteY43" fmla="*/ 1382413 h 1412736"/>
                <a:gd name="connsiteX44" fmla="*/ 119435 w 1498885"/>
                <a:gd name="connsiteY44" fmla="*/ 1115080 h 1412736"/>
                <a:gd name="connsiteX45" fmla="*/ 0 w 1498885"/>
                <a:gd name="connsiteY45" fmla="*/ 911000 h 1412736"/>
                <a:gd name="connsiteX46" fmla="*/ 0 w 1498885"/>
                <a:gd name="connsiteY46" fmla="*/ 501722 h 1412736"/>
                <a:gd name="connsiteX47" fmla="*/ 119435 w 1498885"/>
                <a:gd name="connsiteY47" fmla="*/ 297642 h 1412736"/>
                <a:gd name="connsiteX48" fmla="*/ 595126 w 1498885"/>
                <a:gd name="connsiteY48" fmla="*/ 30309 h 1412736"/>
                <a:gd name="connsiteX49" fmla="*/ 711864 w 1498885"/>
                <a:gd name="connsiteY49" fmla="*/ 9 h 1412736"/>
              </a:gdLst>
              <a:rect l="l" t="t" r="r" b="b"/>
              <a:pathLst>
                <a:path w="1498885" h="1412736">
                  <a:moveTo>
                    <a:pt x="1110072" y="1039039"/>
                  </a:moveTo>
                  <a:cubicBezTo>
                    <a:pt x="1124350" y="1039039"/>
                    <a:pt x="1138628" y="1044480"/>
                    <a:pt x="1149511" y="1055363"/>
                  </a:cubicBezTo>
                  <a:lnTo>
                    <a:pt x="1371451" y="1277303"/>
                  </a:lnTo>
                  <a:cubicBezTo>
                    <a:pt x="1393217" y="1299070"/>
                    <a:pt x="1393217" y="1334416"/>
                    <a:pt x="1371451" y="1356182"/>
                  </a:cubicBezTo>
                  <a:cubicBezTo>
                    <a:pt x="1360661" y="1366972"/>
                    <a:pt x="1346336" y="1372553"/>
                    <a:pt x="1332012" y="1372553"/>
                  </a:cubicBezTo>
                  <a:cubicBezTo>
                    <a:pt x="1317687" y="1372553"/>
                    <a:pt x="1303362" y="1367158"/>
                    <a:pt x="1292572" y="1356182"/>
                  </a:cubicBezTo>
                  <a:lnTo>
                    <a:pt x="1070632" y="1134242"/>
                  </a:lnTo>
                  <a:cubicBezTo>
                    <a:pt x="1048866" y="1112476"/>
                    <a:pt x="1048866" y="1077130"/>
                    <a:pt x="1070632" y="1055363"/>
                  </a:cubicBezTo>
                  <a:cubicBezTo>
                    <a:pt x="1081515" y="1044480"/>
                    <a:pt x="1095793" y="1039039"/>
                    <a:pt x="1110072" y="1039039"/>
                  </a:cubicBezTo>
                  <a:close/>
                  <a:moveTo>
                    <a:pt x="1110072" y="705989"/>
                  </a:moveTo>
                  <a:lnTo>
                    <a:pt x="1443075" y="705989"/>
                  </a:lnTo>
                  <a:cubicBezTo>
                    <a:pt x="1473956" y="705989"/>
                    <a:pt x="1498885" y="730918"/>
                    <a:pt x="1498885" y="761800"/>
                  </a:cubicBezTo>
                  <a:cubicBezTo>
                    <a:pt x="1498885" y="792682"/>
                    <a:pt x="1473770" y="817611"/>
                    <a:pt x="1443075" y="817611"/>
                  </a:cubicBezTo>
                  <a:lnTo>
                    <a:pt x="1110072" y="817611"/>
                  </a:lnTo>
                  <a:cubicBezTo>
                    <a:pt x="1079190" y="817611"/>
                    <a:pt x="1054261" y="792682"/>
                    <a:pt x="1054261" y="761800"/>
                  </a:cubicBezTo>
                  <a:cubicBezTo>
                    <a:pt x="1054261" y="730918"/>
                    <a:pt x="1079190" y="705989"/>
                    <a:pt x="1110072" y="705989"/>
                  </a:cubicBezTo>
                  <a:close/>
                  <a:moveTo>
                    <a:pt x="1332012" y="151093"/>
                  </a:moveTo>
                  <a:cubicBezTo>
                    <a:pt x="1346290" y="151093"/>
                    <a:pt x="1360568" y="156535"/>
                    <a:pt x="1371451" y="167418"/>
                  </a:cubicBezTo>
                  <a:cubicBezTo>
                    <a:pt x="1393217" y="189184"/>
                    <a:pt x="1393217" y="224530"/>
                    <a:pt x="1371451" y="246297"/>
                  </a:cubicBezTo>
                  <a:lnTo>
                    <a:pt x="1149511" y="468236"/>
                  </a:lnTo>
                  <a:cubicBezTo>
                    <a:pt x="1138721" y="479213"/>
                    <a:pt x="1124396" y="484608"/>
                    <a:pt x="1110072" y="484608"/>
                  </a:cubicBezTo>
                  <a:cubicBezTo>
                    <a:pt x="1095747" y="484608"/>
                    <a:pt x="1081422" y="479213"/>
                    <a:pt x="1070632" y="468236"/>
                  </a:cubicBezTo>
                  <a:cubicBezTo>
                    <a:pt x="1048866" y="446470"/>
                    <a:pt x="1048866" y="411124"/>
                    <a:pt x="1070632" y="389358"/>
                  </a:cubicBezTo>
                  <a:lnTo>
                    <a:pt x="1292572" y="167418"/>
                  </a:lnTo>
                  <a:cubicBezTo>
                    <a:pt x="1303455" y="156535"/>
                    <a:pt x="1317733" y="151093"/>
                    <a:pt x="1332012" y="151093"/>
                  </a:cubicBezTo>
                  <a:close/>
                  <a:moveTo>
                    <a:pt x="709724" y="111607"/>
                  </a:moveTo>
                  <a:cubicBezTo>
                    <a:pt x="689074" y="111607"/>
                    <a:pt x="668610" y="116816"/>
                    <a:pt x="649635" y="127420"/>
                  </a:cubicBezTo>
                  <a:lnTo>
                    <a:pt x="174129" y="394752"/>
                  </a:lnTo>
                  <a:cubicBezTo>
                    <a:pt x="135620" y="416332"/>
                    <a:pt x="111621" y="457260"/>
                    <a:pt x="111621" y="501536"/>
                  </a:cubicBezTo>
                  <a:lnTo>
                    <a:pt x="111621" y="910814"/>
                  </a:lnTo>
                  <a:cubicBezTo>
                    <a:pt x="111621" y="955090"/>
                    <a:pt x="135620" y="996018"/>
                    <a:pt x="174129" y="1017598"/>
                  </a:cubicBezTo>
                  <a:lnTo>
                    <a:pt x="649821" y="1284930"/>
                  </a:lnTo>
                  <a:cubicBezTo>
                    <a:pt x="688144" y="1306510"/>
                    <a:pt x="733723" y="1306138"/>
                    <a:pt x="771674" y="1283814"/>
                  </a:cubicBezTo>
                  <a:cubicBezTo>
                    <a:pt x="809625" y="1261676"/>
                    <a:pt x="832321" y="1222050"/>
                    <a:pt x="832321" y="1178146"/>
                  </a:cubicBezTo>
                  <a:lnTo>
                    <a:pt x="832321" y="234204"/>
                  </a:lnTo>
                  <a:cubicBezTo>
                    <a:pt x="832321" y="190113"/>
                    <a:pt x="809625" y="150674"/>
                    <a:pt x="771674" y="128536"/>
                  </a:cubicBezTo>
                  <a:cubicBezTo>
                    <a:pt x="752326" y="117188"/>
                    <a:pt x="731118" y="111607"/>
                    <a:pt x="709724" y="111607"/>
                  </a:cubicBezTo>
                  <a:close/>
                  <a:moveTo>
                    <a:pt x="711864" y="9"/>
                  </a:moveTo>
                  <a:cubicBezTo>
                    <a:pt x="751861" y="358"/>
                    <a:pt x="791766" y="11148"/>
                    <a:pt x="828043" y="32356"/>
                  </a:cubicBezTo>
                  <a:cubicBezTo>
                    <a:pt x="900596" y="74772"/>
                    <a:pt x="943942" y="150302"/>
                    <a:pt x="943942" y="234390"/>
                  </a:cubicBezTo>
                  <a:lnTo>
                    <a:pt x="943942" y="1178518"/>
                  </a:lnTo>
                  <a:cubicBezTo>
                    <a:pt x="943942" y="1262606"/>
                    <a:pt x="900596" y="1338136"/>
                    <a:pt x="828043" y="1380552"/>
                  </a:cubicBezTo>
                  <a:cubicBezTo>
                    <a:pt x="791208" y="1401946"/>
                    <a:pt x="750466" y="1412736"/>
                    <a:pt x="709910" y="1412736"/>
                  </a:cubicBezTo>
                  <a:cubicBezTo>
                    <a:pt x="670471" y="1412736"/>
                    <a:pt x="631217" y="1402691"/>
                    <a:pt x="595126" y="1382413"/>
                  </a:cubicBezTo>
                  <a:lnTo>
                    <a:pt x="119435" y="1115080"/>
                  </a:lnTo>
                  <a:cubicBezTo>
                    <a:pt x="45765" y="1073594"/>
                    <a:pt x="0" y="995460"/>
                    <a:pt x="0" y="911000"/>
                  </a:cubicBezTo>
                  <a:lnTo>
                    <a:pt x="0" y="501722"/>
                  </a:lnTo>
                  <a:cubicBezTo>
                    <a:pt x="0" y="417262"/>
                    <a:pt x="45765" y="338942"/>
                    <a:pt x="119435" y="297642"/>
                  </a:cubicBezTo>
                  <a:lnTo>
                    <a:pt x="595126" y="30309"/>
                  </a:lnTo>
                  <a:cubicBezTo>
                    <a:pt x="631775" y="9752"/>
                    <a:pt x="671866" y="-340"/>
                    <a:pt x="711864" y="9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grpSp>
        <p:nvGrpSpPr>
          <p:cNvPr id="32" name=""/>
          <p:cNvGrpSpPr/>
          <p:nvPr/>
        </p:nvGrpSpPr>
        <p:grpSpPr>
          <a:xfrm>
            <a:off x="9507663" y="4622375"/>
            <a:ext cx="862194" cy="862196"/>
            <a:chOff x="9507663" y="4622375"/>
            <a:chExt cx="862194" cy="862196"/>
          </a:xfrm>
        </p:grpSpPr>
        <p:sp>
          <p:nvSpPr>
            <p:cNvPr id="33" name="标题 1"/>
            <p:cNvSpPr txBox="1"/>
            <p:nvPr/>
          </p:nvSpPr>
          <p:spPr>
            <a:xfrm rot="0" flipH="0" flipV="0">
              <a:off x="9507663" y="4622375"/>
              <a:ext cx="862194" cy="862196"/>
            </a:xfrm>
            <a:custGeom>
              <a:avLst/>
              <a:gdLst>
                <a:gd name="connsiteX0" fmla="*/ 564874 w 564873"/>
                <a:gd name="connsiteY0" fmla="*/ 439807 h 564874"/>
                <a:gd name="connsiteX1" fmla="*/ 439806 w 564873"/>
                <a:gd name="connsiteY1" fmla="*/ 564874 h 564874"/>
                <a:gd name="connsiteX2" fmla="*/ 125067 w 564873"/>
                <a:gd name="connsiteY2" fmla="*/ 564874 h 564874"/>
                <a:gd name="connsiteX3" fmla="*/ 0 w 564873"/>
                <a:gd name="connsiteY3" fmla="*/ 439807 h 564874"/>
                <a:gd name="connsiteX4" fmla="*/ 0 w 564873"/>
                <a:gd name="connsiteY4" fmla="*/ 125067 h 564874"/>
                <a:gd name="connsiteX5" fmla="*/ 125067 w 564873"/>
                <a:gd name="connsiteY5" fmla="*/ 0 h 564874"/>
                <a:gd name="connsiteX6" fmla="*/ 439806 w 564873"/>
                <a:gd name="connsiteY6" fmla="*/ 0 h 564874"/>
                <a:gd name="connsiteX7" fmla="*/ 564874 w 564873"/>
                <a:gd name="connsiteY7" fmla="*/ 125067 h 564874"/>
                <a:gd name="connsiteX8" fmla="*/ 564874 w 564873"/>
                <a:gd name="connsiteY8" fmla="*/ 439807 h 564874"/>
              </a:gdLst>
              <a:rect l="l" t="t" r="r" b="b"/>
              <a:pathLst>
                <a:path w="564873" h="564874">
                  <a:moveTo>
                    <a:pt x="564874" y="439807"/>
                  </a:moveTo>
                  <a:cubicBezTo>
                    <a:pt x="564874" y="508552"/>
                    <a:pt x="508552" y="564874"/>
                    <a:pt x="439806" y="564874"/>
                  </a:cubicBezTo>
                  <a:lnTo>
                    <a:pt x="125067" y="564874"/>
                  </a:lnTo>
                  <a:cubicBezTo>
                    <a:pt x="56322" y="564874"/>
                    <a:pt x="0" y="508552"/>
                    <a:pt x="0" y="439807"/>
                  </a:cubicBezTo>
                  <a:lnTo>
                    <a:pt x="0" y="125067"/>
                  </a:lnTo>
                  <a:cubicBezTo>
                    <a:pt x="0" y="56322"/>
                    <a:pt x="56322" y="0"/>
                    <a:pt x="125067" y="0"/>
                  </a:cubicBezTo>
                  <a:lnTo>
                    <a:pt x="439806" y="0"/>
                  </a:lnTo>
                  <a:cubicBezTo>
                    <a:pt x="508552" y="0"/>
                    <a:pt x="564874" y="56322"/>
                    <a:pt x="564874" y="125067"/>
                  </a:cubicBezTo>
                  <a:lnTo>
                    <a:pt x="564874" y="43980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4" name="标题 1"/>
            <p:cNvSpPr txBox="1"/>
            <p:nvPr/>
          </p:nvSpPr>
          <p:spPr>
            <a:xfrm rot="0" flipH="0" flipV="0">
              <a:off x="9664187" y="4787758"/>
              <a:ext cx="549145" cy="531430"/>
            </a:xfrm>
            <a:custGeom>
              <a:avLst/>
              <a:gdLst>
                <a:gd name="connsiteX0" fmla="*/ 695958 w 1660735"/>
                <a:gd name="connsiteY0" fmla="*/ 752512 h 1607157"/>
                <a:gd name="connsiteX1" fmla="*/ 376349 w 1660735"/>
                <a:gd name="connsiteY1" fmla="*/ 752512 h 1607157"/>
                <a:gd name="connsiteX2" fmla="*/ 110505 w 1660735"/>
                <a:gd name="connsiteY2" fmla="*/ 642007 h 1607157"/>
                <a:gd name="connsiteX3" fmla="*/ 0 w 1660735"/>
                <a:gd name="connsiteY3" fmla="*/ 376349 h 1607157"/>
                <a:gd name="connsiteX4" fmla="*/ 110505 w 1660735"/>
                <a:gd name="connsiteY4" fmla="*/ 110505 h 1607157"/>
                <a:gd name="connsiteX5" fmla="*/ 376349 w 1660735"/>
                <a:gd name="connsiteY5" fmla="*/ 0 h 1607157"/>
                <a:gd name="connsiteX6" fmla="*/ 642193 w 1660735"/>
                <a:gd name="connsiteY6" fmla="*/ 110505 h 1607157"/>
                <a:gd name="connsiteX7" fmla="*/ 752698 w 1660735"/>
                <a:gd name="connsiteY7" fmla="*/ 376349 h 1607157"/>
                <a:gd name="connsiteX8" fmla="*/ 752698 w 1660735"/>
                <a:gd name="connsiteY8" fmla="*/ 695958 h 1607157"/>
                <a:gd name="connsiteX9" fmla="*/ 695958 w 1660735"/>
                <a:gd name="connsiteY9" fmla="*/ 752512 h 1607157"/>
                <a:gd name="connsiteX10" fmla="*/ 376349 w 1660735"/>
                <a:gd name="connsiteY10" fmla="*/ 111621 h 1607157"/>
                <a:gd name="connsiteX11" fmla="*/ 111621 w 1660735"/>
                <a:gd name="connsiteY11" fmla="*/ 376349 h 1607157"/>
                <a:gd name="connsiteX12" fmla="*/ 376349 w 1660735"/>
                <a:gd name="connsiteY12" fmla="*/ 641077 h 1607157"/>
                <a:gd name="connsiteX13" fmla="*/ 641077 w 1660735"/>
                <a:gd name="connsiteY13" fmla="*/ 641077 h 1607157"/>
                <a:gd name="connsiteX14" fmla="*/ 641077 w 1660735"/>
                <a:gd name="connsiteY14" fmla="*/ 376349 h 1607157"/>
                <a:gd name="connsiteX15" fmla="*/ 376349 w 1660735"/>
                <a:gd name="connsiteY15" fmla="*/ 111621 h 1607157"/>
                <a:gd name="connsiteX16" fmla="*/ 1284201 w 1660735"/>
                <a:gd name="connsiteY16" fmla="*/ 752512 h 1607157"/>
                <a:gd name="connsiteX17" fmla="*/ 964592 w 1660735"/>
                <a:gd name="connsiteY17" fmla="*/ 752512 h 1607157"/>
                <a:gd name="connsiteX18" fmla="*/ 908038 w 1660735"/>
                <a:gd name="connsiteY18" fmla="*/ 695958 h 1607157"/>
                <a:gd name="connsiteX19" fmla="*/ 908038 w 1660735"/>
                <a:gd name="connsiteY19" fmla="*/ 376349 h 1607157"/>
                <a:gd name="connsiteX20" fmla="*/ 1018543 w 1660735"/>
                <a:gd name="connsiteY20" fmla="*/ 110505 h 1607157"/>
                <a:gd name="connsiteX21" fmla="*/ 1284387 w 1660735"/>
                <a:gd name="connsiteY21" fmla="*/ 0 h 1607157"/>
                <a:gd name="connsiteX22" fmla="*/ 1550231 w 1660735"/>
                <a:gd name="connsiteY22" fmla="*/ 110505 h 1607157"/>
                <a:gd name="connsiteX23" fmla="*/ 1660736 w 1660735"/>
                <a:gd name="connsiteY23" fmla="*/ 376349 h 1607157"/>
                <a:gd name="connsiteX24" fmla="*/ 1550231 w 1660735"/>
                <a:gd name="connsiteY24" fmla="*/ 642193 h 1607157"/>
                <a:gd name="connsiteX25" fmla="*/ 1284201 w 1660735"/>
                <a:gd name="connsiteY25" fmla="*/ 752512 h 1607157"/>
                <a:gd name="connsiteX26" fmla="*/ 1019659 w 1660735"/>
                <a:gd name="connsiteY26" fmla="*/ 640891 h 1607157"/>
                <a:gd name="connsiteX27" fmla="*/ 1284387 w 1660735"/>
                <a:gd name="connsiteY27" fmla="*/ 640891 h 1607157"/>
                <a:gd name="connsiteX28" fmla="*/ 1549115 w 1660735"/>
                <a:gd name="connsiteY28" fmla="*/ 376163 h 1607157"/>
                <a:gd name="connsiteX29" fmla="*/ 1284387 w 1660735"/>
                <a:gd name="connsiteY29" fmla="*/ 111435 h 1607157"/>
                <a:gd name="connsiteX30" fmla="*/ 1019659 w 1660735"/>
                <a:gd name="connsiteY30" fmla="*/ 376163 h 1607157"/>
                <a:gd name="connsiteX31" fmla="*/ 1019659 w 1660735"/>
                <a:gd name="connsiteY31" fmla="*/ 640891 h 1607157"/>
                <a:gd name="connsiteX32" fmla="*/ 376349 w 1660735"/>
                <a:gd name="connsiteY32" fmla="*/ 1607158 h 1607157"/>
                <a:gd name="connsiteX33" fmla="*/ 110505 w 1660735"/>
                <a:gd name="connsiteY33" fmla="*/ 1496653 h 1607157"/>
                <a:gd name="connsiteX34" fmla="*/ 0 w 1660735"/>
                <a:gd name="connsiteY34" fmla="*/ 1230809 h 1607157"/>
                <a:gd name="connsiteX35" fmla="*/ 110505 w 1660735"/>
                <a:gd name="connsiteY35" fmla="*/ 964964 h 1607157"/>
                <a:gd name="connsiteX36" fmla="*/ 376349 w 1660735"/>
                <a:gd name="connsiteY36" fmla="*/ 854459 h 1607157"/>
                <a:gd name="connsiteX37" fmla="*/ 695958 w 1660735"/>
                <a:gd name="connsiteY37" fmla="*/ 854459 h 1607157"/>
                <a:gd name="connsiteX38" fmla="*/ 752512 w 1660735"/>
                <a:gd name="connsiteY38" fmla="*/ 911014 h 1607157"/>
                <a:gd name="connsiteX39" fmla="*/ 752512 w 1660735"/>
                <a:gd name="connsiteY39" fmla="*/ 1230623 h 1607157"/>
                <a:gd name="connsiteX40" fmla="*/ 642007 w 1660735"/>
                <a:gd name="connsiteY40" fmla="*/ 1496467 h 1607157"/>
                <a:gd name="connsiteX41" fmla="*/ 376349 w 1660735"/>
                <a:gd name="connsiteY41" fmla="*/ 1607158 h 1607157"/>
                <a:gd name="connsiteX42" fmla="*/ 376349 w 1660735"/>
                <a:gd name="connsiteY42" fmla="*/ 966267 h 1607157"/>
                <a:gd name="connsiteX43" fmla="*/ 111621 w 1660735"/>
                <a:gd name="connsiteY43" fmla="*/ 1230809 h 1607157"/>
                <a:gd name="connsiteX44" fmla="*/ 376349 w 1660735"/>
                <a:gd name="connsiteY44" fmla="*/ 1495537 h 1607157"/>
                <a:gd name="connsiteX45" fmla="*/ 641077 w 1660735"/>
                <a:gd name="connsiteY45" fmla="*/ 1230809 h 1607157"/>
                <a:gd name="connsiteX46" fmla="*/ 641077 w 1660735"/>
                <a:gd name="connsiteY46" fmla="*/ 966267 h 1607157"/>
                <a:gd name="connsiteX47" fmla="*/ 376349 w 1660735"/>
                <a:gd name="connsiteY47" fmla="*/ 966267 h 1607157"/>
                <a:gd name="connsiteX48" fmla="*/ 1284201 w 1660735"/>
                <a:gd name="connsiteY48" fmla="*/ 1607158 h 1607157"/>
                <a:gd name="connsiteX49" fmla="*/ 1018357 w 1660735"/>
                <a:gd name="connsiteY49" fmla="*/ 1496653 h 1607157"/>
                <a:gd name="connsiteX50" fmla="*/ 907852 w 1660735"/>
                <a:gd name="connsiteY50" fmla="*/ 1230809 h 1607157"/>
                <a:gd name="connsiteX51" fmla="*/ 907852 w 1660735"/>
                <a:gd name="connsiteY51" fmla="*/ 911200 h 1607157"/>
                <a:gd name="connsiteX52" fmla="*/ 964406 w 1660735"/>
                <a:gd name="connsiteY52" fmla="*/ 854646 h 1607157"/>
                <a:gd name="connsiteX53" fmla="*/ 1284015 w 1660735"/>
                <a:gd name="connsiteY53" fmla="*/ 854646 h 1607157"/>
                <a:gd name="connsiteX54" fmla="*/ 1549859 w 1660735"/>
                <a:gd name="connsiteY54" fmla="*/ 965150 h 1607157"/>
                <a:gd name="connsiteX55" fmla="*/ 1660364 w 1660735"/>
                <a:gd name="connsiteY55" fmla="*/ 1230995 h 1607157"/>
                <a:gd name="connsiteX56" fmla="*/ 1550045 w 1660735"/>
                <a:gd name="connsiteY56" fmla="*/ 1496653 h 1607157"/>
                <a:gd name="connsiteX57" fmla="*/ 1284201 w 1660735"/>
                <a:gd name="connsiteY57" fmla="*/ 1607158 h 1607157"/>
                <a:gd name="connsiteX58" fmla="*/ 1019659 w 1660735"/>
                <a:gd name="connsiteY58" fmla="*/ 966267 h 1607157"/>
                <a:gd name="connsiteX59" fmla="*/ 1019659 w 1660735"/>
                <a:gd name="connsiteY59" fmla="*/ 1230995 h 1607157"/>
                <a:gd name="connsiteX60" fmla="*/ 1284387 w 1660735"/>
                <a:gd name="connsiteY60" fmla="*/ 1495723 h 1607157"/>
                <a:gd name="connsiteX61" fmla="*/ 1549115 w 1660735"/>
                <a:gd name="connsiteY61" fmla="*/ 1230995 h 1607157"/>
                <a:gd name="connsiteX62" fmla="*/ 1284387 w 1660735"/>
                <a:gd name="connsiteY62" fmla="*/ 966267 h 1607157"/>
                <a:gd name="connsiteX63" fmla="*/ 1019659 w 1660735"/>
                <a:gd name="connsiteY63" fmla="*/ 966267 h 1607157"/>
              </a:gdLst>
              <a:rect l="l" t="t" r="r" b="b"/>
              <a:pathLst>
                <a:path w="1660735" h="1607157">
                  <a:moveTo>
                    <a:pt x="695958" y="752512"/>
                  </a:moveTo>
                  <a:lnTo>
                    <a:pt x="376349" y="752512"/>
                  </a:lnTo>
                  <a:cubicBezTo>
                    <a:pt x="276262" y="752512"/>
                    <a:pt x="181756" y="713259"/>
                    <a:pt x="110505" y="642007"/>
                  </a:cubicBezTo>
                  <a:cubicBezTo>
                    <a:pt x="39253" y="570756"/>
                    <a:pt x="0" y="476436"/>
                    <a:pt x="0" y="376349"/>
                  </a:cubicBezTo>
                  <a:cubicBezTo>
                    <a:pt x="0" y="276262"/>
                    <a:pt x="39253" y="181756"/>
                    <a:pt x="110505" y="110505"/>
                  </a:cubicBezTo>
                  <a:cubicBezTo>
                    <a:pt x="181756" y="39253"/>
                    <a:pt x="276076" y="0"/>
                    <a:pt x="376349" y="0"/>
                  </a:cubicBezTo>
                  <a:cubicBezTo>
                    <a:pt x="476436" y="0"/>
                    <a:pt x="570942" y="39253"/>
                    <a:pt x="642193" y="110505"/>
                  </a:cubicBezTo>
                  <a:cubicBezTo>
                    <a:pt x="713445" y="181756"/>
                    <a:pt x="752698" y="276076"/>
                    <a:pt x="752698" y="376349"/>
                  </a:cubicBezTo>
                  <a:lnTo>
                    <a:pt x="752698" y="695958"/>
                  </a:lnTo>
                  <a:cubicBezTo>
                    <a:pt x="752512" y="727211"/>
                    <a:pt x="727211" y="752512"/>
                    <a:pt x="695958" y="752512"/>
                  </a:cubicBezTo>
                  <a:close/>
                  <a:moveTo>
                    <a:pt x="376349" y="111621"/>
                  </a:moveTo>
                  <a:cubicBezTo>
                    <a:pt x="230498" y="111621"/>
                    <a:pt x="111621" y="230312"/>
                    <a:pt x="111621" y="376349"/>
                  </a:cubicBezTo>
                  <a:cubicBezTo>
                    <a:pt x="111621" y="522201"/>
                    <a:pt x="230312" y="641077"/>
                    <a:pt x="376349" y="641077"/>
                  </a:cubicBezTo>
                  <a:lnTo>
                    <a:pt x="641077" y="641077"/>
                  </a:lnTo>
                  <a:lnTo>
                    <a:pt x="641077" y="376349"/>
                  </a:lnTo>
                  <a:cubicBezTo>
                    <a:pt x="640891" y="230312"/>
                    <a:pt x="522201" y="111621"/>
                    <a:pt x="376349" y="111621"/>
                  </a:cubicBezTo>
                  <a:close/>
                  <a:moveTo>
                    <a:pt x="1284201" y="752512"/>
                  </a:moveTo>
                  <a:lnTo>
                    <a:pt x="964592" y="752512"/>
                  </a:lnTo>
                  <a:cubicBezTo>
                    <a:pt x="933338" y="752512"/>
                    <a:pt x="908038" y="727025"/>
                    <a:pt x="908038" y="695958"/>
                  </a:cubicBezTo>
                  <a:lnTo>
                    <a:pt x="908038" y="376349"/>
                  </a:lnTo>
                  <a:cubicBezTo>
                    <a:pt x="908038" y="276262"/>
                    <a:pt x="947291" y="181756"/>
                    <a:pt x="1018543" y="110505"/>
                  </a:cubicBezTo>
                  <a:cubicBezTo>
                    <a:pt x="1089794" y="39253"/>
                    <a:pt x="1184114" y="0"/>
                    <a:pt x="1284387" y="0"/>
                  </a:cubicBezTo>
                  <a:cubicBezTo>
                    <a:pt x="1384660" y="0"/>
                    <a:pt x="1478980" y="39253"/>
                    <a:pt x="1550231" y="110505"/>
                  </a:cubicBezTo>
                  <a:cubicBezTo>
                    <a:pt x="1621482" y="181756"/>
                    <a:pt x="1660736" y="276076"/>
                    <a:pt x="1660736" y="376349"/>
                  </a:cubicBezTo>
                  <a:cubicBezTo>
                    <a:pt x="1660736" y="476622"/>
                    <a:pt x="1621482" y="570942"/>
                    <a:pt x="1550231" y="642193"/>
                  </a:cubicBezTo>
                  <a:cubicBezTo>
                    <a:pt x="1478794" y="713259"/>
                    <a:pt x="1384288" y="752512"/>
                    <a:pt x="1284201" y="752512"/>
                  </a:cubicBezTo>
                  <a:close/>
                  <a:moveTo>
                    <a:pt x="1019659" y="640891"/>
                  </a:moveTo>
                  <a:lnTo>
                    <a:pt x="1284387" y="640891"/>
                  </a:lnTo>
                  <a:cubicBezTo>
                    <a:pt x="1430238" y="640891"/>
                    <a:pt x="1549115" y="522201"/>
                    <a:pt x="1549115" y="376163"/>
                  </a:cubicBezTo>
                  <a:cubicBezTo>
                    <a:pt x="1549115" y="230312"/>
                    <a:pt x="1430424" y="111435"/>
                    <a:pt x="1284387" y="111435"/>
                  </a:cubicBezTo>
                  <a:cubicBezTo>
                    <a:pt x="1138349" y="111435"/>
                    <a:pt x="1019659" y="230125"/>
                    <a:pt x="1019659" y="376163"/>
                  </a:cubicBezTo>
                  <a:lnTo>
                    <a:pt x="1019659" y="640891"/>
                  </a:lnTo>
                  <a:close/>
                  <a:moveTo>
                    <a:pt x="376349" y="1607158"/>
                  </a:moveTo>
                  <a:cubicBezTo>
                    <a:pt x="276262" y="1607158"/>
                    <a:pt x="181756" y="1567904"/>
                    <a:pt x="110505" y="1496653"/>
                  </a:cubicBezTo>
                  <a:cubicBezTo>
                    <a:pt x="39253" y="1425401"/>
                    <a:pt x="0" y="1330896"/>
                    <a:pt x="0" y="1230809"/>
                  </a:cubicBezTo>
                  <a:cubicBezTo>
                    <a:pt x="0" y="1130722"/>
                    <a:pt x="39253" y="1036216"/>
                    <a:pt x="110505" y="964964"/>
                  </a:cubicBezTo>
                  <a:cubicBezTo>
                    <a:pt x="181756" y="893713"/>
                    <a:pt x="276076" y="854459"/>
                    <a:pt x="376349" y="854459"/>
                  </a:cubicBezTo>
                  <a:lnTo>
                    <a:pt x="695958" y="854459"/>
                  </a:lnTo>
                  <a:cubicBezTo>
                    <a:pt x="727211" y="854459"/>
                    <a:pt x="752512" y="879760"/>
                    <a:pt x="752512" y="911014"/>
                  </a:cubicBezTo>
                  <a:lnTo>
                    <a:pt x="752512" y="1230623"/>
                  </a:lnTo>
                  <a:cubicBezTo>
                    <a:pt x="752512" y="1330709"/>
                    <a:pt x="713259" y="1425215"/>
                    <a:pt x="642007" y="1496467"/>
                  </a:cubicBezTo>
                  <a:cubicBezTo>
                    <a:pt x="570756" y="1567718"/>
                    <a:pt x="476436" y="1607158"/>
                    <a:pt x="376349" y="1607158"/>
                  </a:cubicBezTo>
                  <a:close/>
                  <a:moveTo>
                    <a:pt x="376349" y="966267"/>
                  </a:moveTo>
                  <a:cubicBezTo>
                    <a:pt x="230312" y="966267"/>
                    <a:pt x="111621" y="1084957"/>
                    <a:pt x="111621" y="1230809"/>
                  </a:cubicBezTo>
                  <a:cubicBezTo>
                    <a:pt x="111621" y="1376660"/>
                    <a:pt x="230312" y="1495537"/>
                    <a:pt x="376349" y="1495537"/>
                  </a:cubicBezTo>
                  <a:cubicBezTo>
                    <a:pt x="522201" y="1495537"/>
                    <a:pt x="641077" y="1376846"/>
                    <a:pt x="641077" y="1230809"/>
                  </a:cubicBezTo>
                  <a:lnTo>
                    <a:pt x="641077" y="966267"/>
                  </a:lnTo>
                  <a:lnTo>
                    <a:pt x="376349" y="966267"/>
                  </a:lnTo>
                  <a:close/>
                  <a:moveTo>
                    <a:pt x="1284201" y="1607158"/>
                  </a:moveTo>
                  <a:cubicBezTo>
                    <a:pt x="1184114" y="1607158"/>
                    <a:pt x="1089608" y="1567904"/>
                    <a:pt x="1018357" y="1496653"/>
                  </a:cubicBezTo>
                  <a:cubicBezTo>
                    <a:pt x="947105" y="1425401"/>
                    <a:pt x="907852" y="1331082"/>
                    <a:pt x="907852" y="1230809"/>
                  </a:cubicBezTo>
                  <a:lnTo>
                    <a:pt x="907852" y="911200"/>
                  </a:lnTo>
                  <a:cubicBezTo>
                    <a:pt x="907852" y="879946"/>
                    <a:pt x="933152" y="854646"/>
                    <a:pt x="964406" y="854646"/>
                  </a:cubicBezTo>
                  <a:lnTo>
                    <a:pt x="1284015" y="854646"/>
                  </a:lnTo>
                  <a:cubicBezTo>
                    <a:pt x="1384102" y="854646"/>
                    <a:pt x="1478607" y="893899"/>
                    <a:pt x="1549859" y="965150"/>
                  </a:cubicBezTo>
                  <a:cubicBezTo>
                    <a:pt x="1621110" y="1036402"/>
                    <a:pt x="1660364" y="1130722"/>
                    <a:pt x="1660364" y="1230995"/>
                  </a:cubicBezTo>
                  <a:cubicBezTo>
                    <a:pt x="1660364" y="1331268"/>
                    <a:pt x="1621296" y="1425401"/>
                    <a:pt x="1550045" y="1496653"/>
                  </a:cubicBezTo>
                  <a:cubicBezTo>
                    <a:pt x="1478794" y="1567904"/>
                    <a:pt x="1384288" y="1607158"/>
                    <a:pt x="1284201" y="1607158"/>
                  </a:cubicBezTo>
                  <a:close/>
                  <a:moveTo>
                    <a:pt x="1019659" y="966267"/>
                  </a:moveTo>
                  <a:lnTo>
                    <a:pt x="1019659" y="1230995"/>
                  </a:lnTo>
                  <a:cubicBezTo>
                    <a:pt x="1019659" y="1376846"/>
                    <a:pt x="1138349" y="1495723"/>
                    <a:pt x="1284387" y="1495723"/>
                  </a:cubicBezTo>
                  <a:cubicBezTo>
                    <a:pt x="1430424" y="1495723"/>
                    <a:pt x="1549115" y="1377032"/>
                    <a:pt x="1549115" y="1230995"/>
                  </a:cubicBezTo>
                  <a:cubicBezTo>
                    <a:pt x="1549115" y="1084957"/>
                    <a:pt x="1430424" y="966267"/>
                    <a:pt x="1284387" y="966267"/>
                  </a:cubicBezTo>
                  <a:lnTo>
                    <a:pt x="1019659" y="966267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35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8640527" y="1575835"/>
            <a:ext cx="930002" cy="718525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2688466" y="1532022"/>
            <a:ext cx="6922168" cy="4170946"/>
          </a:xfrm>
          <a:prstGeom prst="snip1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8100000" flipH="0" flipV="0">
            <a:off x="1829638" y="2758666"/>
            <a:ext cx="1717658" cy="1717658"/>
          </a:xfrm>
          <a:prstGeom prst="diagStripe">
            <a:avLst>
              <a:gd name="adj" fmla="val 88423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103219" y="1695654"/>
            <a:ext cx="1081605" cy="99555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6600">
                <a:ln w="15875">
                  <a:solidFill>
                    <a:srgbClr val="3860F4">
                      <a:alpha val="100000"/>
                    </a:srgbClr>
                  </a:solidFill>
                </a:ln>
                <a:solidFill>
                  <a:srgbClr val="FFFFFF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3103214" y="2796810"/>
            <a:ext cx="6274805" cy="2721674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安装电源，选择合适功率的电源，将其固定在机箱上，并连接好电源线，确保电源供应稳定。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8913299" y="4708054"/>
            <a:ext cx="987430" cy="10387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8000">
                <a:ln w="12700">
                  <a:solidFill>
                    <a:srgbClr val="0068BF">
                      <a:alpha val="100000"/>
                    </a:srgbClr>
                  </a:solidFill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”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装机第一步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5441" t="0" r="25441" b="0"/>
          <a:stretch>
            <a:fillRect/>
          </a:stretch>
        </p:blipFill>
        <p:spPr>
          <a:xfrm rot="0" flipH="0" flipV="0">
            <a:off x="7181850" y="0"/>
            <a:ext cx="5080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1160246" y="2520407"/>
            <a:ext cx="846721" cy="846721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dist="254000" blurRad="508000" dir="5400000" sx="100000" sy="100000" kx="0" ky="0" algn="t" rotWithShape="0">
              <a:srgbClr val="000000">
                <a:alpha val="30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419813" y="2779973"/>
            <a:ext cx="327585" cy="327585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2206120" y="2525199"/>
            <a:ext cx="4329587" cy="41856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0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2206119" y="3054561"/>
            <a:ext cx="4329587" cy="207043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将主板固定在机箱内部，使用螺丝将主板固定在机箱的主板托架上，确保主板安装牢固。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装机第二步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1">
            <a:off x="3088106" y="1732546"/>
            <a:ext cx="6015790" cy="3874168"/>
          </a:xfrm>
          <a:custGeom>
            <a:avLst/>
            <a:gdLst>
              <a:gd name="connsiteX0" fmla="*/ 121647 w 5001127"/>
              <a:gd name="connsiteY0" fmla="*/ 4106779 h 4106779"/>
              <a:gd name="connsiteX1" fmla="*/ 4879480 w 5001127"/>
              <a:gd name="connsiteY1" fmla="*/ 4106779 h 4106779"/>
              <a:gd name="connsiteX2" fmla="*/ 5001127 w 5001127"/>
              <a:gd name="connsiteY2" fmla="*/ 3985132 h 4106779"/>
              <a:gd name="connsiteX3" fmla="*/ 5001127 w 5001127"/>
              <a:gd name="connsiteY3" fmla="*/ 370300 h 4106779"/>
              <a:gd name="connsiteX4" fmla="*/ 4879480 w 5001127"/>
              <a:gd name="connsiteY4" fmla="*/ 248653 h 4106779"/>
              <a:gd name="connsiteX5" fmla="*/ 2667343 w 5001127"/>
              <a:gd name="connsiteY5" fmla="*/ 248653 h 4106779"/>
              <a:gd name="connsiteX6" fmla="*/ 2500563 w 5001127"/>
              <a:gd name="connsiteY6" fmla="*/ 0 h 4106779"/>
              <a:gd name="connsiteX7" fmla="*/ 2333784 w 5001127"/>
              <a:gd name="connsiteY7" fmla="*/ 248653 h 4106779"/>
              <a:gd name="connsiteX8" fmla="*/ 121647 w 5001127"/>
              <a:gd name="connsiteY8" fmla="*/ 248653 h 4106779"/>
              <a:gd name="connsiteX9" fmla="*/ 0 w 5001127"/>
              <a:gd name="connsiteY9" fmla="*/ 370300 h 4106779"/>
              <a:gd name="connsiteX10" fmla="*/ 0 w 5001127"/>
              <a:gd name="connsiteY10" fmla="*/ 3985132 h 4106779"/>
              <a:gd name="connsiteX11" fmla="*/ 121647 w 5001127"/>
              <a:gd name="connsiteY11" fmla="*/ 4106779 h 4106779"/>
            </a:gdLst>
            <a:rect l="l" t="t" r="r" b="b"/>
            <a:pathLst>
              <a:path w="5001127" h="4106779">
                <a:moveTo>
                  <a:pt x="121647" y="4106779"/>
                </a:moveTo>
                <a:lnTo>
                  <a:pt x="4879480" y="4106779"/>
                </a:lnTo>
                <a:cubicBezTo>
                  <a:pt x="4946664" y="4106779"/>
                  <a:pt x="5001127" y="4052316"/>
                  <a:pt x="5001127" y="3985132"/>
                </a:cubicBezTo>
                <a:lnTo>
                  <a:pt x="5001127" y="370300"/>
                </a:lnTo>
                <a:cubicBezTo>
                  <a:pt x="5001127" y="303116"/>
                  <a:pt x="4946664" y="248653"/>
                  <a:pt x="4879480" y="248653"/>
                </a:cubicBezTo>
                <a:lnTo>
                  <a:pt x="2667343" y="248653"/>
                </a:lnTo>
                <a:lnTo>
                  <a:pt x="2500563" y="0"/>
                </a:lnTo>
                <a:lnTo>
                  <a:pt x="2333784" y="248653"/>
                </a:lnTo>
                <a:lnTo>
                  <a:pt x="121647" y="248653"/>
                </a:lnTo>
                <a:cubicBezTo>
                  <a:pt x="54463" y="248653"/>
                  <a:pt x="0" y="303116"/>
                  <a:pt x="0" y="370300"/>
                </a:cubicBezTo>
                <a:lnTo>
                  <a:pt x="0" y="3985132"/>
                </a:lnTo>
                <a:cubicBezTo>
                  <a:pt x="0" y="4052316"/>
                  <a:pt x="54463" y="4106779"/>
                  <a:pt x="121647" y="4106779"/>
                </a:cubicBezTo>
                <a:close/>
              </a:path>
            </a:pathLst>
          </a:cu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5623427" y="1275347"/>
            <a:ext cx="945148" cy="945148"/>
          </a:xfrm>
          <a:prstGeom prst="flowChartConnector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3418030" y="2414355"/>
            <a:ext cx="5355940" cy="248650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安装好光驱、硬盘，将光驱和硬盘固定在机箱的相应位置，并连接好数据线和电源线。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5864214" y="1544995"/>
            <a:ext cx="463575" cy="405853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accent1"/>
          </a:solidFill>
          <a:ln w="155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装机第三步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0" y="1832200"/>
            <a:ext cx="12192000" cy="36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498375" y="2685112"/>
            <a:ext cx="7344000" cy="2429856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接好所有数据线、电源线、机箱跳线，确保各硬件设备连接正确，为开机测试做好准备。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050855" y="2181038"/>
            <a:ext cx="254070" cy="504074"/>
          </a:xfrm>
          <a:custGeom>
            <a:avLst/>
            <a:gdLst>
              <a:gd name="connsiteX0" fmla="*/ 190500 w 190500"/>
              <a:gd name="connsiteY0" fmla="*/ 377952 h 377952"/>
              <a:gd name="connsiteX1" fmla="*/ 190500 w 190500"/>
              <a:gd name="connsiteY1" fmla="*/ 187452 h 377952"/>
              <a:gd name="connsiteX2" fmla="*/ 81820 w 190500"/>
              <a:gd name="connsiteY2" fmla="*/ 187452 h 377952"/>
              <a:gd name="connsiteX3" fmla="*/ 190500 w 190500"/>
              <a:gd name="connsiteY3" fmla="*/ 81725 h 377952"/>
              <a:gd name="connsiteX4" fmla="*/ 190500 w 190500"/>
              <a:gd name="connsiteY4" fmla="*/ 0 h 377952"/>
              <a:gd name="connsiteX5" fmla="*/ 0 w 190500"/>
              <a:gd name="connsiteY5" fmla="*/ 187452 h 377952"/>
              <a:gd name="connsiteX6" fmla="*/ 0 w 190500"/>
              <a:gd name="connsiteY6" fmla="*/ 187452 h 377952"/>
              <a:gd name="connsiteX7" fmla="*/ 0 w 190500"/>
              <a:gd name="connsiteY7" fmla="*/ 377952 h 377952"/>
            </a:gdLst>
            <a:rect l="l" t="t" r="r" b="b"/>
            <a:pathLst>
              <a:path w="190500" h="377952">
                <a:moveTo>
                  <a:pt x="190500" y="377952"/>
                </a:moveTo>
                <a:lnTo>
                  <a:pt x="190500" y="187452"/>
                </a:lnTo>
                <a:lnTo>
                  <a:pt x="81820" y="187452"/>
                </a:lnTo>
                <a:cubicBezTo>
                  <a:pt x="83469" y="128608"/>
                  <a:pt x="131633" y="81753"/>
                  <a:pt x="190500" y="81725"/>
                </a:cubicBezTo>
                <a:lnTo>
                  <a:pt x="190500" y="0"/>
                </a:lnTo>
                <a:cubicBezTo>
                  <a:pt x="86469" y="-13"/>
                  <a:pt x="1665" y="83434"/>
                  <a:pt x="0" y="187452"/>
                </a:cubicBezTo>
                <a:lnTo>
                  <a:pt x="0" y="187452"/>
                </a:lnTo>
                <a:lnTo>
                  <a:pt x="0" y="377952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miter/>
            <a:headEnd type="oval"/>
            <a:tailEnd type="none"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669751" y="2181038"/>
            <a:ext cx="254070" cy="504074"/>
          </a:xfrm>
          <a:custGeom>
            <a:avLst/>
            <a:gdLst>
              <a:gd name="connsiteX0" fmla="*/ 190500 w 190500"/>
              <a:gd name="connsiteY0" fmla="*/ 377952 h 377952"/>
              <a:gd name="connsiteX1" fmla="*/ 190500 w 190500"/>
              <a:gd name="connsiteY1" fmla="*/ 187452 h 377952"/>
              <a:gd name="connsiteX2" fmla="*/ 81820 w 190500"/>
              <a:gd name="connsiteY2" fmla="*/ 187452 h 377952"/>
              <a:gd name="connsiteX3" fmla="*/ 190500 w 190500"/>
              <a:gd name="connsiteY3" fmla="*/ 81725 h 377952"/>
              <a:gd name="connsiteX4" fmla="*/ 190500 w 190500"/>
              <a:gd name="connsiteY4" fmla="*/ 0 h 377952"/>
              <a:gd name="connsiteX5" fmla="*/ 0 w 190500"/>
              <a:gd name="connsiteY5" fmla="*/ 187452 h 377952"/>
              <a:gd name="connsiteX6" fmla="*/ 0 w 190500"/>
              <a:gd name="connsiteY6" fmla="*/ 187452 h 377952"/>
              <a:gd name="connsiteX7" fmla="*/ 0 w 190500"/>
              <a:gd name="connsiteY7" fmla="*/ 377952 h 377952"/>
            </a:gdLst>
            <a:rect l="l" t="t" r="r" b="b"/>
            <a:pathLst>
              <a:path w="190500" h="377952">
                <a:moveTo>
                  <a:pt x="190500" y="377952"/>
                </a:moveTo>
                <a:lnTo>
                  <a:pt x="190500" y="187452"/>
                </a:lnTo>
                <a:lnTo>
                  <a:pt x="81820" y="187452"/>
                </a:lnTo>
                <a:cubicBezTo>
                  <a:pt x="83469" y="128608"/>
                  <a:pt x="131633" y="81753"/>
                  <a:pt x="190500" y="81725"/>
                </a:cubicBezTo>
                <a:lnTo>
                  <a:pt x="190500" y="0"/>
                </a:lnTo>
                <a:cubicBezTo>
                  <a:pt x="86469" y="-13"/>
                  <a:pt x="1665" y="83434"/>
                  <a:pt x="0" y="187452"/>
                </a:cubicBezTo>
                <a:lnTo>
                  <a:pt x="0" y="187452"/>
                </a:lnTo>
                <a:lnTo>
                  <a:pt x="0" y="377952"/>
                </a:lnTo>
                <a:close/>
              </a:path>
            </a:pathLst>
          </a:custGeom>
          <a:noFill/>
          <a:ln w="25400" cap="sq">
            <a:solidFill>
              <a:schemeClr val="accent1"/>
            </a:solidFill>
            <a:miter/>
            <a:headEnd type="oval"/>
            <a:tailEnd type="none"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9515475" y="3493443"/>
            <a:ext cx="801370" cy="1589919"/>
          </a:xfrm>
          <a:custGeom>
            <a:avLst/>
            <a:gdLst>
              <a:gd name="connsiteX0" fmla="*/ 0 w 190500"/>
              <a:gd name="connsiteY0" fmla="*/ 0 h 377952"/>
              <a:gd name="connsiteX1" fmla="*/ 0 w 190500"/>
              <a:gd name="connsiteY1" fmla="*/ 190500 h 377952"/>
              <a:gd name="connsiteX2" fmla="*/ 108680 w 190500"/>
              <a:gd name="connsiteY2" fmla="*/ 190500 h 377952"/>
              <a:gd name="connsiteX3" fmla="*/ 0 w 190500"/>
              <a:gd name="connsiteY3" fmla="*/ 296228 h 377952"/>
              <a:gd name="connsiteX4" fmla="*/ 0 w 190500"/>
              <a:gd name="connsiteY4" fmla="*/ 377952 h 377952"/>
              <a:gd name="connsiteX5" fmla="*/ 190500 w 190500"/>
              <a:gd name="connsiteY5" fmla="*/ 190500 h 377952"/>
              <a:gd name="connsiteX6" fmla="*/ 190500 w 190500"/>
              <a:gd name="connsiteY6" fmla="*/ 190500 h 377952"/>
              <a:gd name="connsiteX7" fmla="*/ 190500 w 190500"/>
              <a:gd name="connsiteY7" fmla="*/ 0 h 377952"/>
            </a:gdLst>
            <a:rect l="l" t="t" r="r" b="b"/>
            <a:pathLst>
              <a:path w="190500" h="377952">
                <a:moveTo>
                  <a:pt x="0" y="0"/>
                </a:moveTo>
                <a:lnTo>
                  <a:pt x="0" y="190500"/>
                </a:lnTo>
                <a:lnTo>
                  <a:pt x="108680" y="190500"/>
                </a:lnTo>
                <a:cubicBezTo>
                  <a:pt x="107031" y="249344"/>
                  <a:pt x="58867" y="296199"/>
                  <a:pt x="0" y="296228"/>
                </a:cubicBezTo>
                <a:lnTo>
                  <a:pt x="0" y="377952"/>
                </a:lnTo>
                <a:cubicBezTo>
                  <a:pt x="104031" y="377965"/>
                  <a:pt x="188835" y="294518"/>
                  <a:pt x="190500" y="190500"/>
                </a:cubicBezTo>
                <a:lnTo>
                  <a:pt x="190500" y="190500"/>
                </a:lnTo>
                <a:lnTo>
                  <a:pt x="190500" y="0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05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0717530" y="3493443"/>
            <a:ext cx="801370" cy="1589919"/>
          </a:xfrm>
          <a:custGeom>
            <a:avLst/>
            <a:gdLst>
              <a:gd name="connsiteX0" fmla="*/ 0 w 190500"/>
              <a:gd name="connsiteY0" fmla="*/ 0 h 377952"/>
              <a:gd name="connsiteX1" fmla="*/ 0 w 190500"/>
              <a:gd name="connsiteY1" fmla="*/ 190500 h 377952"/>
              <a:gd name="connsiteX2" fmla="*/ 108680 w 190500"/>
              <a:gd name="connsiteY2" fmla="*/ 190500 h 377952"/>
              <a:gd name="connsiteX3" fmla="*/ 0 w 190500"/>
              <a:gd name="connsiteY3" fmla="*/ 296228 h 377952"/>
              <a:gd name="connsiteX4" fmla="*/ 0 w 190500"/>
              <a:gd name="connsiteY4" fmla="*/ 377952 h 377952"/>
              <a:gd name="connsiteX5" fmla="*/ 190500 w 190500"/>
              <a:gd name="connsiteY5" fmla="*/ 190500 h 377952"/>
              <a:gd name="connsiteX6" fmla="*/ 190500 w 190500"/>
              <a:gd name="connsiteY6" fmla="*/ 190500 h 377952"/>
              <a:gd name="connsiteX7" fmla="*/ 190500 w 190500"/>
              <a:gd name="connsiteY7" fmla="*/ 0 h 377952"/>
            </a:gdLst>
            <a:rect l="l" t="t" r="r" b="b"/>
            <a:pathLst>
              <a:path w="190500" h="377952">
                <a:moveTo>
                  <a:pt x="0" y="0"/>
                </a:moveTo>
                <a:lnTo>
                  <a:pt x="0" y="190500"/>
                </a:lnTo>
                <a:lnTo>
                  <a:pt x="108680" y="190500"/>
                </a:lnTo>
                <a:cubicBezTo>
                  <a:pt x="107031" y="249344"/>
                  <a:pt x="58867" y="296199"/>
                  <a:pt x="0" y="296228"/>
                </a:cubicBezTo>
                <a:lnTo>
                  <a:pt x="0" y="377952"/>
                </a:lnTo>
                <a:cubicBezTo>
                  <a:pt x="104031" y="377965"/>
                  <a:pt x="188835" y="294518"/>
                  <a:pt x="190500" y="190500"/>
                </a:cubicBezTo>
                <a:lnTo>
                  <a:pt x="190500" y="190500"/>
                </a:lnTo>
                <a:lnTo>
                  <a:pt x="190500" y="0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05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装机第四步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加电自检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03</a:t>
            </a:r>
            <a:endParaRPr kumimoji="1" lang="zh-CN" altLang="en-US"/>
          </a:p>
        </p:txBody>
      </p:sp>
    </p:spTree>
  </p:cSld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1" flipV="0">
            <a:off x="6979920" y="5108868"/>
            <a:ext cx="5239936" cy="1747367"/>
          </a:xfrm>
          <a:custGeom>
            <a:avLst/>
            <a:gdLst>
              <a:gd name="connsiteX0" fmla="*/ -944 w 7972010"/>
              <a:gd name="connsiteY0" fmla="*/ 178627 h 2658434"/>
              <a:gd name="connsiteX1" fmla="*/ 2048272 w 7972010"/>
              <a:gd name="connsiteY1" fmla="*/ 970679 h 2658434"/>
              <a:gd name="connsiteX2" fmla="*/ 5612511 w 7972010"/>
              <a:gd name="connsiteY2" fmla="*/ 1986707 h 2658434"/>
              <a:gd name="connsiteX3" fmla="*/ 7971066 w 7972010"/>
              <a:gd name="connsiteY3" fmla="*/ 2658192 h 2658434"/>
              <a:gd name="connsiteX4" fmla="*/ -944 w 7972010"/>
              <a:gd name="connsiteY4" fmla="*/ 2658192 h 2658434"/>
            </a:gdLst>
            <a:rect l="l" t="t" r="r" b="b"/>
            <a:pathLst>
              <a:path w="7972010" h="2658434">
                <a:moveTo>
                  <a:pt x="-944" y="178627"/>
                </a:moveTo>
                <a:cubicBezTo>
                  <a:pt x="-944" y="178627"/>
                  <a:pt x="722464" y="-561942"/>
                  <a:pt x="2048272" y="970679"/>
                </a:cubicBezTo>
                <a:cubicBezTo>
                  <a:pt x="2840324" y="1900461"/>
                  <a:pt x="3459886" y="3038817"/>
                  <a:pt x="5612511" y="1986707"/>
                </a:cubicBezTo>
                <a:cubicBezTo>
                  <a:pt x="5990935" y="1797054"/>
                  <a:pt x="7420149" y="1177494"/>
                  <a:pt x="7971066" y="2658192"/>
                </a:cubicBezTo>
                <a:lnTo>
                  <a:pt x="-944" y="2658192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9000000" scaled="0"/>
          </a:gradFill>
          <a:ln w="35472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5737860" y="1438478"/>
            <a:ext cx="5593080" cy="398104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just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启动计算机，系统自动进行硬件检测，检查硬件是否正常工作，确保硬件连接正确。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5031751" y="2967767"/>
            <a:ext cx="478931" cy="443045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pic>
        <p:nvPicPr>
          <p:cNvPr id="6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4559" t="2528" r="24559" b="3194"/>
          <a:stretch>
            <a:fillRect/>
          </a:stretch>
        </p:blipFill>
        <p:spPr>
          <a:xfrm rot="0" flipH="0" flipV="0">
            <a:off x="1247645" y="3734740"/>
            <a:ext cx="3072895" cy="1841586"/>
          </a:xfrm>
          <a:custGeom>
            <a:avLst/>
            <a:gdLst/>
            <a:rect l="l" t="t" r="r" b="b"/>
            <a:pathLst>
              <a:path w="3073400" h="1841500">
                <a:moveTo>
                  <a:pt x="272913" y="0"/>
                </a:moveTo>
                <a:lnTo>
                  <a:pt x="2799982" y="0"/>
                </a:lnTo>
                <a:cubicBezTo>
                  <a:pt x="2950708" y="0"/>
                  <a:pt x="3072895" y="137420"/>
                  <a:pt x="3072895" y="306937"/>
                </a:cubicBezTo>
                <a:lnTo>
                  <a:pt x="3072895" y="1534649"/>
                </a:lnTo>
                <a:cubicBezTo>
                  <a:pt x="3072895" y="1704166"/>
                  <a:pt x="2950708" y="1841586"/>
                  <a:pt x="2799982" y="1841586"/>
                </a:cubicBezTo>
                <a:lnTo>
                  <a:pt x="272913" y="1841586"/>
                </a:lnTo>
                <a:cubicBezTo>
                  <a:pt x="122187" y="1841586"/>
                  <a:pt x="0" y="1704166"/>
                  <a:pt x="0" y="1534649"/>
                </a:cubicBezTo>
                <a:lnTo>
                  <a:pt x="0" y="306937"/>
                </a:lnTo>
                <a:cubicBezTo>
                  <a:pt x="0" y="137420"/>
                  <a:pt x="122187" y="0"/>
                  <a:pt x="272913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7" name=""/>
          <p:cNvPicPr>
            <a:picLocks noChangeAspect="1"/>
          </p:cNvPicPr>
          <p:nvPr/>
        </p:nvPicPr>
        <p:blipFill>
          <a:blip r:embed="rId3">
            <a:alphaModFix amt="100000"/>
          </a:blip>
          <a:srcRect l="13524" t="15723" r="6884" b="8509"/>
          <a:stretch>
            <a:fillRect/>
          </a:stretch>
        </p:blipFill>
        <p:spPr>
          <a:xfrm rot="0" flipH="0" flipV="0">
            <a:off x="1247645" y="1497451"/>
            <a:ext cx="3072895" cy="1841586"/>
          </a:xfrm>
          <a:custGeom>
            <a:avLst/>
            <a:gdLst/>
            <a:rect l="l" t="t" r="r" b="b"/>
            <a:pathLst>
              <a:path w="3073400" h="1841500">
                <a:moveTo>
                  <a:pt x="272913" y="0"/>
                </a:moveTo>
                <a:lnTo>
                  <a:pt x="2799982" y="0"/>
                </a:lnTo>
                <a:cubicBezTo>
                  <a:pt x="2950708" y="0"/>
                  <a:pt x="3072895" y="137420"/>
                  <a:pt x="3072895" y="306937"/>
                </a:cubicBezTo>
                <a:lnTo>
                  <a:pt x="3072895" y="1534649"/>
                </a:lnTo>
                <a:cubicBezTo>
                  <a:pt x="3072895" y="1704166"/>
                  <a:pt x="2950708" y="1841586"/>
                  <a:pt x="2799982" y="1841586"/>
                </a:cubicBezTo>
                <a:lnTo>
                  <a:pt x="272913" y="1841586"/>
                </a:lnTo>
                <a:cubicBezTo>
                  <a:pt x="122187" y="1841586"/>
                  <a:pt x="0" y="1704166"/>
                  <a:pt x="0" y="1534649"/>
                </a:cubicBezTo>
                <a:lnTo>
                  <a:pt x="0" y="306937"/>
                </a:lnTo>
                <a:cubicBezTo>
                  <a:pt x="0" y="137420"/>
                  <a:pt x="122187" y="0"/>
                  <a:pt x="272913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加电自检过程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5400000" flipH="1" flipV="0">
            <a:off x="1100554" y="2185804"/>
            <a:ext cx="2493725" cy="2493725"/>
          </a:xfrm>
          <a:prstGeom prst="blockArc">
            <a:avLst>
              <a:gd name="adj1" fmla="val 10800000"/>
              <a:gd name="adj2" fmla="val 0"/>
              <a:gd name="adj3" fmla="val 10062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38579" t="4319" r="30496" b="4319"/>
          <a:stretch>
            <a:fillRect/>
          </a:stretch>
        </p:blipFill>
        <p:spPr>
          <a:xfrm rot="0" flipH="0" flipV="0">
            <a:off x="1089970" y="2178470"/>
            <a:ext cx="1268081" cy="2501059"/>
          </a:xfrm>
          <a:custGeom>
            <a:avLst/>
            <a:gdLst/>
            <a:rect l="l" t="t" r="r" b="b"/>
            <a:pathLst>
              <a:path w="1268081" h="2501059">
                <a:moveTo>
                  <a:pt x="1250530" y="0"/>
                </a:moveTo>
                <a:lnTo>
                  <a:pt x="1268081" y="887"/>
                </a:lnTo>
                <a:lnTo>
                  <a:pt x="1268081" y="2500173"/>
                </a:lnTo>
                <a:lnTo>
                  <a:pt x="1250530" y="2501059"/>
                </a:lnTo>
                <a:cubicBezTo>
                  <a:pt x="559882" y="2501059"/>
                  <a:pt x="0" y="1941178"/>
                  <a:pt x="0" y="1250530"/>
                </a:cubicBezTo>
                <a:cubicBezTo>
                  <a:pt x="0" y="559882"/>
                  <a:pt x="559882" y="0"/>
                  <a:pt x="125053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5" name="标题 1"/>
          <p:cNvSpPr txBox="1"/>
          <p:nvPr/>
        </p:nvSpPr>
        <p:spPr>
          <a:xfrm rot="0" flipH="0" flipV="0">
            <a:off x="1467562" y="2538511"/>
            <a:ext cx="1780977" cy="178097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2058985" y="3152343"/>
            <a:ext cx="598133" cy="553314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3839962" y="3152343"/>
            <a:ext cx="7249368" cy="201804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了解不同BIOS的报警含义，如Award BIOS、AMI BIOS等，根据报警声判断硬件故障。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3839962" y="2546965"/>
            <a:ext cx="1210010" cy="471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016459" y="2565787"/>
            <a:ext cx="857016" cy="40196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01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常见器件问题及报警异常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49821" y="2279891"/>
            <a:ext cx="10892358" cy="338946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12700" cap="sq">
            <a:noFill/>
            <a:miter/>
          </a:ln>
          <a:effectLst>
            <a:outerShdw dist="12700" blurRad="38100" dir="5400000" sx="100000" sy="100000" kx="0" ky="0" algn="ctr" rotWithShape="0">
              <a:srgbClr val="000000">
                <a:alpha val="15000"/>
              </a:srgbClr>
            </a:outerShdw>
          </a:effectLst>
        </p:spPr>
        <p:txBody>
          <a:bodyPr vert="horz" wrap="square" lIns="0" tIns="0" rIns="0" bIns="0" rtlCol="0" anchor="t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649821" y="2279891"/>
            <a:ext cx="7316629" cy="3389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  <a:effectLst>
            <a:outerShdw dist="12700" blurRad="38100" dir="5400000" sx="100000" sy="100000" kx="0" ky="0" algn="ctr" rotWithShape="0">
              <a:srgbClr val="000000">
                <a:alpha val="15000"/>
              </a:srgbClr>
            </a:outerShdw>
          </a:effectLst>
        </p:spPr>
        <p:txBody>
          <a:bodyPr vert="horz" wrap="square" lIns="0" tIns="0" rIns="0" bIns="0" rtlCol="0" anchor="t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7657841" y="2369353"/>
            <a:ext cx="160022" cy="160022"/>
          </a:xfrm>
          <a:prstGeom prst="ellipse">
            <a:avLst/>
          </a:prstGeom>
          <a:solidFill>
            <a:srgbClr val="FFFFFF">
              <a:alpha val="100000"/>
            </a:srgbClr>
          </a:solidFill>
          <a:ln w="12700" cap="sq">
            <a:noFill/>
            <a:miter/>
          </a:ln>
          <a:effectLst>
            <a:outerShdw dist="12700" blurRad="38100" dir="5400000" sx="100000" sy="100000" kx="0" ky="0" algn="ctr" rotWithShape="0">
              <a:srgbClr val="000000">
                <a:alpha val="15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776820" y="2841596"/>
            <a:ext cx="10892360" cy="334330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216000" bIns="3600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不同BIOS的报警声代表不同的硬件问题，如内存报警、CPU报警等，需根据报警声及时排查。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BIOS报警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设计和讲评装机方案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04</a:t>
            </a:r>
            <a:endParaRPr kumimoji="1" lang="zh-CN" altLang="en-US"/>
          </a:p>
        </p:txBody>
      </p:sp>
    </p:spTree>
  </p:cSld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869" t="10599" r="984" b="43782"/>
          <a:stretch>
            <a:fillRect/>
          </a:stretch>
        </p:blipFill>
        <p:spPr>
          <a:xfrm rot="0" flipH="0" flipV="0">
            <a:off x="689650" y="1292200"/>
            <a:ext cx="10800000" cy="2520000"/>
          </a:xfrm>
          <a:custGeom>
            <a:avLst/>
            <a:gdLst/>
            <a:rect l="l" t="t" r="r" b="b"/>
            <a:pathLst>
              <a:path w="10800000" h="2520000">
                <a:moveTo>
                  <a:pt x="0" y="0"/>
                </a:moveTo>
                <a:lnTo>
                  <a:pt x="10044000" y="0"/>
                </a:lnTo>
                <a:cubicBezTo>
                  <a:pt x="10461527" y="0"/>
                  <a:pt x="10800000" y="338473"/>
                  <a:pt x="10800000" y="756000"/>
                </a:cubicBezTo>
                <a:lnTo>
                  <a:pt x="10800000" y="2520000"/>
                </a:lnTo>
                <a:lnTo>
                  <a:pt x="0" y="2520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10800000" flipH="0" flipV="0">
            <a:off x="689650" y="3812200"/>
            <a:ext cx="10800000" cy="2160000"/>
          </a:xfrm>
          <a:prstGeom prst="round1Rect">
            <a:avLst>
              <a:gd name="adj" fmla="val 30000"/>
            </a:avLst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049650" y="4150580"/>
            <a:ext cx="10080000" cy="1713724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强调高性能显卡和显示器，选择高分辨率、高刷新率的显示器，确保图像处理效果出色。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专业图形设计型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473075" y="772160"/>
            <a:ext cx="2044700" cy="3556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3949EE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C</a:t>
            </a:r>
            <a:r>
              <a:rPr kumimoji="1" lang="en-US" altLang="zh-CN" sz="28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atalogue</a:t>
            </a: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606731" y="1862869"/>
            <a:ext cx="381000" cy="3556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1.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430" y="1940615"/>
            <a:ext cx="2794000" cy="279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计算机配置的原则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019910" y="2290648"/>
            <a:ext cx="2273300" cy="152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000000">
                    <a:alpha val="70000"/>
                  </a:srgbClr>
                </a:solidFill>
                <a:latin typeface="Source Han Sans"/>
                <a:ea typeface="Source Han Sans"/>
                <a:cs typeface="Source Han Sans"/>
              </a:rPr>
              <a:t>Part one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2249025" y="493690"/>
            <a:ext cx="1397000" cy="6096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48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目录</a:t>
            </a:r>
            <a:endParaRPr kumimoji="1" lang="zh-CN" altLang="en-US"/>
          </a:p>
        </p:txBody>
      </p:sp>
      <p:cxnSp>
        <p:nvCxnSpPr>
          <p:cNvPr id="8" name="标题 1"/>
          <p:cNvCxnSpPr/>
          <p:nvPr/>
        </p:nvCxnSpPr>
        <p:spPr>
          <a:xfrm rot="0" flipH="0" flipV="0">
            <a:off x="473075" y="1337310"/>
            <a:ext cx="10817225" cy="0"/>
          </a:xfrm>
          <a:prstGeom prst="line">
            <a:avLst/>
          </a:prstGeom>
          <a:noFill/>
          <a:ln w="12700" cap="sq">
            <a:solidFill>
              <a:srgbClr val="7F7F7F">
                <a:alpha val="100000"/>
              </a:srgbClr>
            </a:solidFill>
            <a:miter/>
          </a:ln>
        </p:spPr>
      </p:cxnSp>
      <p:sp>
        <p:nvSpPr>
          <p:cNvPr id="9" name="标题 1"/>
          <p:cNvSpPr txBox="1"/>
          <p:nvPr/>
        </p:nvSpPr>
        <p:spPr>
          <a:xfrm rot="0" flipH="0" flipV="0">
            <a:off x="606731" y="2986819"/>
            <a:ext cx="381000" cy="3556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2.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989430" y="3064565"/>
            <a:ext cx="2794000" cy="279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组装硬件系统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019910" y="3414598"/>
            <a:ext cx="2273300" cy="152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000000">
                    <a:alpha val="70000"/>
                  </a:srgbClr>
                </a:solidFill>
                <a:latin typeface="Source Han Sans"/>
                <a:ea typeface="Source Han Sans"/>
                <a:cs typeface="Source Han Sans"/>
              </a:rPr>
              <a:t>Part two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606731" y="4110769"/>
            <a:ext cx="381000" cy="3556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3.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989430" y="4188515"/>
            <a:ext cx="2794000" cy="279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加电自检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019910" y="4538548"/>
            <a:ext cx="2273300" cy="152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000000">
                    <a:alpha val="70000"/>
                  </a:srgbClr>
                </a:solidFill>
                <a:latin typeface="Source Han Sans"/>
                <a:ea typeface="Source Han Sans"/>
                <a:cs typeface="Source Han Sans"/>
              </a:rPr>
              <a:t>Part three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606731" y="5234719"/>
            <a:ext cx="381000" cy="3556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4.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989430" y="5312465"/>
            <a:ext cx="2794000" cy="279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设计和讲评装机方案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1019910" y="5662498"/>
            <a:ext cx="2273300" cy="152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000000">
                    <a:alpha val="70000"/>
                  </a:srgbClr>
                </a:solidFill>
                <a:latin typeface="Source Han Sans"/>
                <a:ea typeface="Source Han Sans"/>
                <a:cs typeface="Source Han Sans"/>
              </a:rPr>
              <a:t>Part four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4137331" y="1862869"/>
            <a:ext cx="381000" cy="3556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5.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4520030" y="1940615"/>
            <a:ext cx="2794000" cy="254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198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计算机配件的采购与检测</a:t>
            </a: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4550510" y="2290648"/>
            <a:ext cx="2273300" cy="152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000000">
                    <a:alpha val="70000"/>
                  </a:srgbClr>
                </a:solidFill>
                <a:latin typeface="Source Han Sans"/>
                <a:ea typeface="Source Han Sans"/>
                <a:cs typeface="Source Han Sans"/>
              </a:rPr>
              <a:t>Part five</a:t>
            </a: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4137331" y="2986819"/>
            <a:ext cx="381000" cy="3556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6.</a:t>
            </a: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4520030" y="3064565"/>
            <a:ext cx="2794000" cy="279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178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整机性能的优化与测试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4550510" y="3414598"/>
            <a:ext cx="2273300" cy="152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000000">
                    <a:alpha val="70000"/>
                  </a:srgbClr>
                </a:solidFill>
                <a:latin typeface="Source Han Sans"/>
                <a:ea typeface="Source Han Sans"/>
                <a:cs typeface="Source Han Sans"/>
              </a:rPr>
              <a:t>Part six</a:t>
            </a: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4137331" y="4110769"/>
            <a:ext cx="381000" cy="3556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7.</a:t>
            </a: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4520030" y="4188515"/>
            <a:ext cx="2794000" cy="279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项目小结</a:t>
            </a: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4550510" y="4538548"/>
            <a:ext cx="2273300" cy="152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000000">
                    <a:alpha val="70000"/>
                  </a:srgbClr>
                </a:solidFill>
                <a:latin typeface="Source Han Sans"/>
                <a:ea typeface="Source Han Sans"/>
                <a:cs typeface="Source Han Sans"/>
              </a:rPr>
              <a:t>Part seven</a:t>
            </a: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4137331" y="5234719"/>
            <a:ext cx="381000" cy="3556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8.</a:t>
            </a: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4520030" y="5312465"/>
            <a:ext cx="2794000" cy="279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独立实践</a:t>
            </a: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4550510" y="5662498"/>
            <a:ext cx="2273300" cy="152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000000">
                    <a:alpha val="70000"/>
                  </a:srgbClr>
                </a:solidFill>
                <a:latin typeface="Source Han Sans"/>
                <a:ea typeface="Source Han Sans"/>
                <a:cs typeface="Source Han Sans"/>
              </a:rPr>
              <a:t>Part eight</a:t>
            </a: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667931" y="1862869"/>
            <a:ext cx="381000" cy="3556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9.</a:t>
            </a:r>
            <a:endParaRPr kumimoji="1" lang="zh-CN" altLang="en-US"/>
          </a:p>
        </p:txBody>
      </p:sp>
      <p:sp>
        <p:nvSpPr>
          <p:cNvPr id="31" name="标题 1"/>
          <p:cNvSpPr txBox="1"/>
          <p:nvPr/>
        </p:nvSpPr>
        <p:spPr>
          <a:xfrm rot="0" flipH="0" flipV="0">
            <a:off x="8050630" y="1940615"/>
            <a:ext cx="2794000" cy="279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思考与练习</a:t>
            </a:r>
            <a:endParaRPr kumimoji="1" lang="zh-CN" altLang="en-US"/>
          </a:p>
        </p:txBody>
      </p:sp>
      <p:sp>
        <p:nvSpPr>
          <p:cNvPr id="32" name="标题 1"/>
          <p:cNvSpPr txBox="1"/>
          <p:nvPr/>
        </p:nvSpPr>
        <p:spPr>
          <a:xfrm rot="0" flipH="0" flipV="0">
            <a:off x="8081110" y="2290648"/>
            <a:ext cx="2273300" cy="152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000000">
                    <a:alpha val="70000"/>
                  </a:srgbClr>
                </a:solidFill>
                <a:latin typeface="Source Han Sans"/>
                <a:ea typeface="Source Han Sans"/>
                <a:cs typeface="Source Han Sans"/>
              </a:rPr>
              <a:t>Part nine</a:t>
            </a:r>
            <a:endParaRPr kumimoji="1" lang="zh-CN" altLang="en-US"/>
          </a:p>
        </p:txBody>
      </p:sp>
      <p:sp>
        <p:nvSpPr>
          <p:cNvPr id="33" name="标题 1"/>
          <p:cNvSpPr txBox="1"/>
          <p:nvPr/>
        </p:nvSpPr>
        <p:spPr>
          <a:xfrm rot="0" flipH="0" flipV="0">
            <a:off x="7466124" y="2986819"/>
            <a:ext cx="584200" cy="3556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10.</a:t>
            </a:r>
            <a:endParaRPr kumimoji="1" lang="zh-CN" altLang="en-US"/>
          </a:p>
        </p:txBody>
      </p:sp>
      <p:sp>
        <p:nvSpPr>
          <p:cNvPr id="34" name="标题 1"/>
          <p:cNvSpPr txBox="1"/>
          <p:nvPr/>
        </p:nvSpPr>
        <p:spPr>
          <a:xfrm rot="0" flipH="0" flipV="0">
            <a:off x="8050630" y="3064565"/>
            <a:ext cx="2794000" cy="279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2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结束语</a:t>
            </a:r>
            <a:endParaRPr kumimoji="1" lang="zh-CN" altLang="en-US"/>
          </a:p>
        </p:txBody>
      </p:sp>
      <p:sp>
        <p:nvSpPr>
          <p:cNvPr id="35" name="标题 1"/>
          <p:cNvSpPr txBox="1"/>
          <p:nvPr/>
        </p:nvSpPr>
        <p:spPr>
          <a:xfrm rot="0" flipH="0" flipV="0">
            <a:off x="8081110" y="3414598"/>
            <a:ext cx="2273300" cy="152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000000">
                    <a:alpha val="70000"/>
                  </a:srgbClr>
                </a:solidFill>
                <a:latin typeface="Source Han Sans"/>
                <a:ea typeface="Source Han Sans"/>
                <a:cs typeface="Source Han Sans"/>
              </a:rPr>
              <a:t>Part ten</a:t>
            </a:r>
            <a:endParaRPr kumimoji="1" lang="zh-CN" altLang="en-US"/>
          </a:p>
        </p:txBody>
      </p:sp>
    </p:spTree>
  </p:cSld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18900000" flipH="0" flipV="0">
            <a:off x="1378759" y="3187797"/>
            <a:ext cx="3171696" cy="736997"/>
          </a:xfrm>
          <a:prstGeom prst="roundRect">
            <a:avLst>
              <a:gd name="adj" fmla="val 50000"/>
            </a:avLst>
          </a:prstGeom>
          <a:solidFill>
            <a:schemeClr val="accent1">
              <a:alpha val="90000"/>
            </a:schemeClr>
          </a:soli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2300618" y="2326172"/>
            <a:ext cx="1898152" cy="737860"/>
          </a:xfrm>
          <a:prstGeom prst="roundRect">
            <a:avLst>
              <a:gd name="adj" fmla="val 50000"/>
            </a:avLst>
          </a:prstGeom>
          <a:solidFill>
            <a:schemeClr val="accent1">
              <a:alpha val="90000"/>
            </a:schemeClr>
          </a:soli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5400000" flipH="0" flipV="0">
            <a:off x="2880763" y="2906318"/>
            <a:ext cx="1898152" cy="737860"/>
          </a:xfrm>
          <a:prstGeom prst="roundRect">
            <a:avLst>
              <a:gd name="adj" fmla="val 50000"/>
            </a:avLst>
          </a:prstGeom>
          <a:solidFill>
            <a:schemeClr val="accent1">
              <a:alpha val="90000"/>
            </a:schemeClr>
          </a:soli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515614" y="2376886"/>
            <a:ext cx="627553" cy="627553"/>
          </a:xfrm>
          <a:custGeom>
            <a:avLst/>
            <a:gdLst>
              <a:gd name="T0" fmla="*/ 222 w 269"/>
              <a:gd name="T1" fmla="*/ 48 h 269"/>
              <a:gd name="T2" fmla="*/ 222 w 269"/>
              <a:gd name="T3" fmla="*/ 221 h 269"/>
              <a:gd name="T4" fmla="*/ 48 w 269"/>
              <a:gd name="T5" fmla="*/ 221 h 269"/>
              <a:gd name="T6" fmla="*/ 48 w 269"/>
              <a:gd name="T7" fmla="*/ 48 h 269"/>
              <a:gd name="T8" fmla="*/ 222 w 269"/>
              <a:gd name="T9" fmla="*/ 48 h 269"/>
            </a:gdLst>
            <a:rect l="0" t="0" r="r" b="b"/>
            <a:pathLst>
              <a:path w="269" h="269">
                <a:moveTo>
                  <a:pt x="222" y="48"/>
                </a:moveTo>
                <a:cubicBezTo>
                  <a:pt x="269" y="96"/>
                  <a:pt x="269" y="173"/>
                  <a:pt x="222" y="221"/>
                </a:cubicBezTo>
                <a:cubicBezTo>
                  <a:pt x="174" y="269"/>
                  <a:pt x="96" y="269"/>
                  <a:pt x="48" y="221"/>
                </a:cubicBezTo>
                <a:cubicBezTo>
                  <a:pt x="0" y="173"/>
                  <a:pt x="0" y="96"/>
                  <a:pt x="48" y="48"/>
                </a:cubicBezTo>
                <a:cubicBezTo>
                  <a:pt x="96" y="0"/>
                  <a:pt x="174" y="0"/>
                  <a:pt x="222" y="48"/>
                </a:cubicBezTo>
                <a:close/>
              </a:path>
            </a:pathLst>
          </a:custGeom>
          <a:solidFill>
            <a:schemeClr val="bg1"/>
          </a:soli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3651489" y="2480282"/>
            <a:ext cx="369624" cy="369624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1"/>
          </a:solidFill>
          <a:ln w="9525" cap="sq">
            <a:noFill/>
            <a:round/>
            <a:headEnd/>
            <a:tailEnd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598868" y="2480283"/>
            <a:ext cx="5915922" cy="245794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注重整体性能和散热，选择高性能CPU、显卡和散热系统，确保游戏运行流畅。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游戏玩家型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35510" t="3682" r="2162" b="67232"/>
          <a:stretch>
            <a:fillRect/>
          </a:stretch>
        </p:blipFill>
        <p:spPr>
          <a:xfrm rot="0" flipH="0" flipV="0">
            <a:off x="6952344" y="1654629"/>
            <a:ext cx="4566557" cy="1422400"/>
          </a:xfrm>
          <a:custGeom>
            <a:avLst/>
            <a:gdLst/>
            <a:rect l="l" t="t" r="r" b="b"/>
            <a:pathLst>
              <a:path w="4566557" h="1422400">
                <a:moveTo>
                  <a:pt x="0" y="0"/>
                </a:moveTo>
                <a:lnTo>
                  <a:pt x="4566557" y="0"/>
                </a:lnTo>
                <a:lnTo>
                  <a:pt x="4566557" y="1422400"/>
                </a:lnTo>
                <a:lnTo>
                  <a:pt x="0" y="14224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3">
            <a:alphaModFix amt="100000"/>
          </a:blip>
          <a:srcRect l="11936" t="36844" r="46577" b="34071"/>
          <a:stretch>
            <a:fillRect/>
          </a:stretch>
        </p:blipFill>
        <p:spPr>
          <a:xfrm rot="0" flipH="0" flipV="0">
            <a:off x="5225145" y="3276373"/>
            <a:ext cx="3039608" cy="1422400"/>
          </a:xfrm>
          <a:custGeom>
            <a:avLst/>
            <a:gdLst/>
            <a:rect l="l" t="t" r="r" b="b"/>
            <a:pathLst>
              <a:path w="3039608" h="1422400">
                <a:moveTo>
                  <a:pt x="0" y="0"/>
                </a:moveTo>
                <a:lnTo>
                  <a:pt x="3039608" y="0"/>
                </a:lnTo>
                <a:lnTo>
                  <a:pt x="3039608" y="1422400"/>
                </a:lnTo>
                <a:lnTo>
                  <a:pt x="0" y="14224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5" name=""/>
          <p:cNvPicPr>
            <a:picLocks noChangeAspect="1"/>
          </p:cNvPicPr>
          <p:nvPr/>
        </p:nvPicPr>
        <p:blipFill>
          <a:blip r:embed="rId4">
            <a:alphaModFix amt="100000"/>
          </a:blip>
          <a:srcRect l="56351" t="36844" r="2162" b="34071"/>
          <a:stretch>
            <a:fillRect/>
          </a:stretch>
        </p:blipFill>
        <p:spPr>
          <a:xfrm rot="0" flipH="0" flipV="0">
            <a:off x="8479291" y="3276373"/>
            <a:ext cx="3039609" cy="1422400"/>
          </a:xfrm>
          <a:custGeom>
            <a:avLst/>
            <a:gdLst/>
            <a:rect l="l" t="t" r="r" b="b"/>
            <a:pathLst>
              <a:path w="3039609" h="1422400">
                <a:moveTo>
                  <a:pt x="0" y="0"/>
                </a:moveTo>
                <a:lnTo>
                  <a:pt x="3039609" y="0"/>
                </a:lnTo>
                <a:lnTo>
                  <a:pt x="3039609" y="1422400"/>
                </a:lnTo>
                <a:lnTo>
                  <a:pt x="0" y="14224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" name=""/>
          <p:cNvPicPr>
            <a:picLocks noChangeAspect="1"/>
          </p:cNvPicPr>
          <p:nvPr/>
        </p:nvPicPr>
        <p:blipFill>
          <a:blip r:embed="rId5">
            <a:alphaModFix amt="100000"/>
          </a:blip>
          <a:srcRect l="42444" t="70006" r="2162" b="909"/>
          <a:stretch>
            <a:fillRect/>
          </a:stretch>
        </p:blipFill>
        <p:spPr>
          <a:xfrm rot="0" flipH="0" flipV="0">
            <a:off x="7460344" y="4898117"/>
            <a:ext cx="4058557" cy="1422400"/>
          </a:xfrm>
          <a:custGeom>
            <a:avLst/>
            <a:gdLst/>
            <a:rect l="l" t="t" r="r" b="b"/>
            <a:pathLst>
              <a:path w="4058557" h="1422400">
                <a:moveTo>
                  <a:pt x="0" y="0"/>
                </a:moveTo>
                <a:lnTo>
                  <a:pt x="4058557" y="0"/>
                </a:lnTo>
                <a:lnTo>
                  <a:pt x="4058557" y="1422400"/>
                </a:lnTo>
                <a:lnTo>
                  <a:pt x="0" y="14224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标题 1"/>
          <p:cNvSpPr txBox="1"/>
          <p:nvPr/>
        </p:nvSpPr>
        <p:spPr>
          <a:xfrm rot="0" flipH="0" flipV="0">
            <a:off x="660400" y="1654629"/>
            <a:ext cx="4216400" cy="364044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稳定性和安全性优先，选择稳定可靠的硬件，安装正版操作系统和办公软件，确保数据安全。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974527" y="5427842"/>
            <a:ext cx="70212" cy="70212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152146" y="5427842"/>
            <a:ext cx="70212" cy="70212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796727" y="5427842"/>
            <a:ext cx="70212" cy="70212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商务办公型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-22412" y="5804149"/>
            <a:ext cx="12248030" cy="1053851"/>
          </a:xfrm>
          <a:custGeom>
            <a:avLst/>
            <a:gdLst>
              <a:gd name="connsiteX0" fmla="*/ 0 w 12191999"/>
              <a:gd name="connsiteY0" fmla="*/ 0 h 1053835"/>
              <a:gd name="connsiteX1" fmla="*/ 84912 w 12191999"/>
              <a:gd name="connsiteY1" fmla="*/ 44439 h 1053835"/>
              <a:gd name="connsiteX2" fmla="*/ 6096001 w 12191999"/>
              <a:gd name="connsiteY2" fmla="*/ 918960 h 1053835"/>
              <a:gd name="connsiteX3" fmla="*/ 12107089 w 12191999"/>
              <a:gd name="connsiteY3" fmla="*/ 44439 h 1053835"/>
              <a:gd name="connsiteX4" fmla="*/ 12191999 w 12191999"/>
              <a:gd name="connsiteY4" fmla="*/ 1 h 1053835"/>
              <a:gd name="connsiteX5" fmla="*/ 12191999 w 12191999"/>
              <a:gd name="connsiteY5" fmla="*/ 1053835 h 1053835"/>
              <a:gd name="connsiteX6" fmla="*/ 0 w 12191999"/>
              <a:gd name="connsiteY6" fmla="*/ 1053835 h 1053835"/>
            </a:gdLst>
            <a:rect l="l" t="t" r="r" b="b"/>
            <a:pathLst>
              <a:path w="12191999" h="1053835">
                <a:moveTo>
                  <a:pt x="0" y="0"/>
                </a:moveTo>
                <a:lnTo>
                  <a:pt x="84912" y="44439"/>
                </a:lnTo>
                <a:cubicBezTo>
                  <a:pt x="1182612" y="562756"/>
                  <a:pt x="3462028" y="918960"/>
                  <a:pt x="6096001" y="918960"/>
                </a:cubicBezTo>
                <a:cubicBezTo>
                  <a:pt x="8729972" y="918960"/>
                  <a:pt x="11009388" y="562756"/>
                  <a:pt x="12107089" y="44439"/>
                </a:cubicBezTo>
                <a:lnTo>
                  <a:pt x="12191999" y="1"/>
                </a:lnTo>
                <a:lnTo>
                  <a:pt x="12191999" y="1053835"/>
                </a:lnTo>
                <a:lnTo>
                  <a:pt x="0" y="1053835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254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-22412" y="5826078"/>
            <a:ext cx="12248030" cy="1031922"/>
          </a:xfrm>
          <a:custGeom>
            <a:avLst/>
            <a:gdLst>
              <a:gd name="connsiteX0" fmla="*/ 0 w 12191999"/>
              <a:gd name="connsiteY0" fmla="*/ 0 h 1031906"/>
              <a:gd name="connsiteX1" fmla="*/ 97612 w 12191999"/>
              <a:gd name="connsiteY1" fmla="*/ 51085 h 1031906"/>
              <a:gd name="connsiteX2" fmla="*/ 6108700 w 12191999"/>
              <a:gd name="connsiteY2" fmla="*/ 925606 h 1031906"/>
              <a:gd name="connsiteX3" fmla="*/ 12119789 w 12191999"/>
              <a:gd name="connsiteY3" fmla="*/ 51085 h 1031906"/>
              <a:gd name="connsiteX4" fmla="*/ 12191999 w 12191999"/>
              <a:gd name="connsiteY4" fmla="*/ 13293 h 1031906"/>
              <a:gd name="connsiteX5" fmla="*/ 12191999 w 12191999"/>
              <a:gd name="connsiteY5" fmla="*/ 1031906 h 1031906"/>
              <a:gd name="connsiteX6" fmla="*/ 0 w 12191999"/>
              <a:gd name="connsiteY6" fmla="*/ 1031906 h 1031906"/>
            </a:gdLst>
            <a:rect l="l" t="t" r="r" b="b"/>
            <a:pathLst>
              <a:path w="12191999" h="1031906">
                <a:moveTo>
                  <a:pt x="0" y="0"/>
                </a:moveTo>
                <a:lnTo>
                  <a:pt x="97612" y="51085"/>
                </a:lnTo>
                <a:cubicBezTo>
                  <a:pt x="1195312" y="569402"/>
                  <a:pt x="3474728" y="925606"/>
                  <a:pt x="6108700" y="925606"/>
                </a:cubicBezTo>
                <a:cubicBezTo>
                  <a:pt x="8742672" y="925606"/>
                  <a:pt x="11022088" y="569402"/>
                  <a:pt x="12119789" y="51085"/>
                </a:cubicBezTo>
                <a:lnTo>
                  <a:pt x="12191999" y="13293"/>
                </a:lnTo>
                <a:lnTo>
                  <a:pt x="12191999" y="1031906"/>
                </a:lnTo>
                <a:lnTo>
                  <a:pt x="0" y="1031906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223834" y="1702520"/>
            <a:ext cx="9731632" cy="4061773"/>
          </a:xfrm>
          <a:prstGeom prst="roundRect">
            <a:avLst>
              <a:gd name="adj" fmla="val 6926"/>
            </a:avLst>
          </a:prstGeom>
          <a:solidFill>
            <a:schemeClr val="bg1"/>
          </a:solidFill>
          <a:ln w="12700" cap="flat">
            <a:noFill/>
            <a:miter/>
          </a:ln>
          <a:effectLst>
            <a:outerShdw dist="0" blurRad="952500" dir="0" sx="102000" sy="102000" kx="0" ky="0" algn="ctr" rotWithShape="0">
              <a:schemeClr val="accent1">
                <a:alpha val="10000"/>
              </a:schemeClr>
            </a:outerShdw>
          </a:effectLst>
        </p:spPr>
        <p:txBody>
          <a:bodyPr vert="horz" wrap="square" lIns="22860" tIns="22860" rIns="22860" bIns="22860" rtlCol="0" anchor="ctr"/>
          <a:lstStyle/>
          <a:p>
            <a:pPr algn="ctr">
              <a:lnSpc>
                <a:spcPct val="15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964724" y="1985461"/>
            <a:ext cx="8674670" cy="333077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性价比高，满足基本需求，选择性能适中的硬件，确保学习和娱乐需求得到满足。</a:t>
            </a:r>
            <a:endParaRPr kumimoji="1" lang="zh-CN" altLang="en-US"/>
          </a:p>
        </p:txBody>
      </p:sp>
      <p:grpSp>
        <p:nvGrpSpPr>
          <p:cNvPr id="7" name=""/>
          <p:cNvGrpSpPr/>
          <p:nvPr/>
        </p:nvGrpSpPr>
        <p:grpSpPr>
          <a:xfrm>
            <a:off x="10334881" y="5468110"/>
            <a:ext cx="304513" cy="144304"/>
            <a:chOff x="10334881" y="5468110"/>
            <a:chExt cx="304513" cy="144304"/>
          </a:xfrm>
        </p:grpSpPr>
        <p:sp>
          <p:nvSpPr>
            <p:cNvPr id="8" name="标题 1"/>
            <p:cNvSpPr txBox="1"/>
            <p:nvPr/>
          </p:nvSpPr>
          <p:spPr>
            <a:xfrm rot="0" flipH="0" flipV="0">
              <a:off x="10509915" y="5468110"/>
              <a:ext cx="129479" cy="144304"/>
            </a:xfrm>
            <a:custGeom>
              <a:avLst/>
              <a:gdLst>
                <a:gd name="connsiteX0" fmla="*/ 353819 w 357131"/>
                <a:gd name="connsiteY0" fmla="*/ 233684 h 477250"/>
                <a:gd name="connsiteX1" fmla="*/ 194262 w 357131"/>
                <a:gd name="connsiteY1" fmla="*/ 6628 h 477250"/>
                <a:gd name="connsiteX2" fmla="*/ 184470 w 357131"/>
                <a:gd name="connsiteY2" fmla="*/ 1808 h 477250"/>
                <a:gd name="connsiteX3" fmla="*/ 2160 w 357131"/>
                <a:gd name="connsiteY3" fmla="*/ 1808 h 477250"/>
                <a:gd name="connsiteX4" fmla="*/ 164597 w 357131"/>
                <a:gd name="connsiteY4" fmla="*/ 233202 h 477250"/>
                <a:gd name="connsiteX5" fmla="*/ 164597 w 357131"/>
                <a:gd name="connsiteY5" fmla="*/ 243566 h 477250"/>
                <a:gd name="connsiteX6" fmla="*/ 5616 w 357131"/>
                <a:gd name="connsiteY6" fmla="*/ 476648 h 477250"/>
                <a:gd name="connsiteX7" fmla="*/ 187926 w 357131"/>
                <a:gd name="connsiteY7" fmla="*/ 476648 h 477250"/>
                <a:gd name="connsiteX8" fmla="*/ 198006 w 357131"/>
                <a:gd name="connsiteY8" fmla="*/ 471827 h 477250"/>
                <a:gd name="connsiteX9" fmla="*/ 353531 w 357131"/>
                <a:gd name="connsiteY9" fmla="*/ 243325 h 477250"/>
                <a:gd name="connsiteX10" fmla="*/ 353819 w 357131"/>
                <a:gd name="connsiteY10" fmla="*/ 233684 h 477250"/>
              </a:gdLst>
              <a:rect l="l" t="t" r="r" b="b"/>
              <a:pathLst>
                <a:path w="357131" h="477250">
                  <a:moveTo>
                    <a:pt x="353819" y="233684"/>
                  </a:moveTo>
                  <a:lnTo>
                    <a:pt x="194262" y="6628"/>
                  </a:lnTo>
                  <a:cubicBezTo>
                    <a:pt x="192246" y="3736"/>
                    <a:pt x="188502" y="1808"/>
                    <a:pt x="184470" y="1808"/>
                  </a:cubicBezTo>
                  <a:lnTo>
                    <a:pt x="2160" y="1808"/>
                  </a:lnTo>
                  <a:lnTo>
                    <a:pt x="164597" y="233202"/>
                  </a:lnTo>
                  <a:cubicBezTo>
                    <a:pt x="166901" y="236335"/>
                    <a:pt x="166901" y="240433"/>
                    <a:pt x="164597" y="243566"/>
                  </a:cubicBezTo>
                  <a:lnTo>
                    <a:pt x="5616" y="476648"/>
                  </a:lnTo>
                  <a:lnTo>
                    <a:pt x="187926" y="476648"/>
                  </a:lnTo>
                  <a:cubicBezTo>
                    <a:pt x="191958" y="476648"/>
                    <a:pt x="195990" y="474719"/>
                    <a:pt x="198006" y="471827"/>
                  </a:cubicBezTo>
                  <a:lnTo>
                    <a:pt x="353531" y="243325"/>
                  </a:lnTo>
                  <a:cubicBezTo>
                    <a:pt x="355835" y="240192"/>
                    <a:pt x="355835" y="236576"/>
                    <a:pt x="353819" y="23368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 rot="0" flipH="0" flipV="0">
              <a:off x="10409293" y="5468110"/>
              <a:ext cx="114860" cy="144304"/>
            </a:xfrm>
            <a:custGeom>
              <a:avLst/>
              <a:gdLst>
                <a:gd name="connsiteX0" fmla="*/ 314362 w 316810"/>
                <a:gd name="connsiteY0" fmla="*/ 233684 h 477250"/>
                <a:gd name="connsiteX1" fmla="*/ 154805 w 316810"/>
                <a:gd name="connsiteY1" fmla="*/ 6628 h 477250"/>
                <a:gd name="connsiteX2" fmla="*/ 145013 w 316810"/>
                <a:gd name="connsiteY2" fmla="*/ 1808 h 477250"/>
                <a:gd name="connsiteX3" fmla="*/ 2160 w 316810"/>
                <a:gd name="connsiteY3" fmla="*/ 1808 h 477250"/>
                <a:gd name="connsiteX4" fmla="*/ 164597 w 316810"/>
                <a:gd name="connsiteY4" fmla="*/ 233443 h 477250"/>
                <a:gd name="connsiteX5" fmla="*/ 164597 w 316810"/>
                <a:gd name="connsiteY5" fmla="*/ 243566 h 477250"/>
                <a:gd name="connsiteX6" fmla="*/ 5904 w 316810"/>
                <a:gd name="connsiteY6" fmla="*/ 476648 h 477250"/>
                <a:gd name="connsiteX7" fmla="*/ 148757 w 316810"/>
                <a:gd name="connsiteY7" fmla="*/ 476648 h 477250"/>
                <a:gd name="connsiteX8" fmla="*/ 158837 w 316810"/>
                <a:gd name="connsiteY8" fmla="*/ 471827 h 477250"/>
                <a:gd name="connsiteX9" fmla="*/ 314362 w 316810"/>
                <a:gd name="connsiteY9" fmla="*/ 243325 h 477250"/>
                <a:gd name="connsiteX10" fmla="*/ 314362 w 316810"/>
                <a:gd name="connsiteY10" fmla="*/ 233684 h 477250"/>
              </a:gdLst>
              <a:rect l="l" t="t" r="r" b="b"/>
              <a:pathLst>
                <a:path w="316810" h="477250">
                  <a:moveTo>
                    <a:pt x="314362" y="233684"/>
                  </a:moveTo>
                  <a:lnTo>
                    <a:pt x="154805" y="6628"/>
                  </a:lnTo>
                  <a:cubicBezTo>
                    <a:pt x="152789" y="3736"/>
                    <a:pt x="149045" y="1808"/>
                    <a:pt x="145013" y="1808"/>
                  </a:cubicBezTo>
                  <a:lnTo>
                    <a:pt x="2160" y="1808"/>
                  </a:lnTo>
                  <a:lnTo>
                    <a:pt x="164597" y="233443"/>
                  </a:lnTo>
                  <a:cubicBezTo>
                    <a:pt x="166901" y="236576"/>
                    <a:pt x="166901" y="240433"/>
                    <a:pt x="164597" y="243566"/>
                  </a:cubicBezTo>
                  <a:lnTo>
                    <a:pt x="5904" y="476648"/>
                  </a:lnTo>
                  <a:lnTo>
                    <a:pt x="148757" y="476648"/>
                  </a:lnTo>
                  <a:cubicBezTo>
                    <a:pt x="152789" y="476648"/>
                    <a:pt x="156821" y="474719"/>
                    <a:pt x="158837" y="471827"/>
                  </a:cubicBezTo>
                  <a:lnTo>
                    <a:pt x="314362" y="243325"/>
                  </a:lnTo>
                  <a:cubicBezTo>
                    <a:pt x="316378" y="240192"/>
                    <a:pt x="316378" y="236576"/>
                    <a:pt x="314362" y="233684"/>
                  </a:cubicBezTo>
                  <a:close/>
                </a:path>
              </a:pathLst>
            </a:custGeom>
            <a:solidFill>
              <a:schemeClr val="accent1">
                <a:alpha val="75000"/>
              </a:schemeClr>
            </a:solidFill>
            <a:ln w="9525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/>
          </p:nvSpPr>
          <p:spPr>
            <a:xfrm rot="0" flipH="0" flipV="0">
              <a:off x="10334881" y="5468110"/>
              <a:ext cx="86668" cy="144304"/>
            </a:xfrm>
            <a:custGeom>
              <a:avLst/>
              <a:gdLst>
                <a:gd name="connsiteX0" fmla="*/ 237463 w 239047"/>
                <a:gd name="connsiteY0" fmla="*/ 233684 h 477250"/>
                <a:gd name="connsiteX1" fmla="*/ 77906 w 239047"/>
                <a:gd name="connsiteY1" fmla="*/ 6628 h 477250"/>
                <a:gd name="connsiteX2" fmla="*/ 68114 w 239047"/>
                <a:gd name="connsiteY2" fmla="*/ 1808 h 477250"/>
                <a:gd name="connsiteX3" fmla="*/ 2160 w 239047"/>
                <a:gd name="connsiteY3" fmla="*/ 1808 h 477250"/>
                <a:gd name="connsiteX4" fmla="*/ 164597 w 239047"/>
                <a:gd name="connsiteY4" fmla="*/ 233443 h 477250"/>
                <a:gd name="connsiteX5" fmla="*/ 164597 w 239047"/>
                <a:gd name="connsiteY5" fmla="*/ 243566 h 477250"/>
                <a:gd name="connsiteX6" fmla="*/ 5904 w 239047"/>
                <a:gd name="connsiteY6" fmla="*/ 476648 h 477250"/>
                <a:gd name="connsiteX7" fmla="*/ 71858 w 239047"/>
                <a:gd name="connsiteY7" fmla="*/ 476648 h 477250"/>
                <a:gd name="connsiteX8" fmla="*/ 81939 w 239047"/>
                <a:gd name="connsiteY8" fmla="*/ 471827 h 477250"/>
                <a:gd name="connsiteX9" fmla="*/ 237463 w 239047"/>
                <a:gd name="connsiteY9" fmla="*/ 243325 h 477250"/>
                <a:gd name="connsiteX10" fmla="*/ 237463 w 239047"/>
                <a:gd name="connsiteY10" fmla="*/ 233684 h 477250"/>
              </a:gdLst>
              <a:rect l="l" t="t" r="r" b="b"/>
              <a:pathLst>
                <a:path w="239047" h="477250">
                  <a:moveTo>
                    <a:pt x="237463" y="233684"/>
                  </a:moveTo>
                  <a:lnTo>
                    <a:pt x="77906" y="6628"/>
                  </a:lnTo>
                  <a:cubicBezTo>
                    <a:pt x="75890" y="3736"/>
                    <a:pt x="72146" y="1808"/>
                    <a:pt x="68114" y="1808"/>
                  </a:cubicBezTo>
                  <a:lnTo>
                    <a:pt x="2160" y="1808"/>
                  </a:lnTo>
                  <a:lnTo>
                    <a:pt x="164597" y="233443"/>
                  </a:lnTo>
                  <a:cubicBezTo>
                    <a:pt x="166901" y="236576"/>
                    <a:pt x="166901" y="240433"/>
                    <a:pt x="164597" y="243566"/>
                  </a:cubicBezTo>
                  <a:lnTo>
                    <a:pt x="5904" y="476648"/>
                  </a:lnTo>
                  <a:lnTo>
                    <a:pt x="71858" y="476648"/>
                  </a:lnTo>
                  <a:cubicBezTo>
                    <a:pt x="75890" y="476648"/>
                    <a:pt x="79923" y="474719"/>
                    <a:pt x="81939" y="471827"/>
                  </a:cubicBezTo>
                  <a:lnTo>
                    <a:pt x="237463" y="243325"/>
                  </a:lnTo>
                  <a:cubicBezTo>
                    <a:pt x="239480" y="240192"/>
                    <a:pt x="239480" y="236576"/>
                    <a:pt x="237463" y="233684"/>
                  </a:cubicBezTo>
                  <a:close/>
                </a:path>
              </a:pathLst>
            </a:custGeom>
            <a:solidFill>
              <a:schemeClr val="accent1">
                <a:alpha val="35000"/>
              </a:schemeClr>
            </a:solidFill>
            <a:ln w="9525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 rot="0" flipH="0" flipV="0">
            <a:off x="1223835" y="1702520"/>
            <a:ext cx="169162" cy="4061773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校园学生型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8092288" y="1786006"/>
            <a:ext cx="2385392" cy="1025718"/>
          </a:xfrm>
          <a:custGeom>
            <a:avLst/>
            <a:gdLst>
              <a:gd name="connsiteX0" fmla="*/ 56941 w 8686969"/>
              <a:gd name="connsiteY0" fmla="*/ 0 h 1079852"/>
              <a:gd name="connsiteX1" fmla="*/ 8630028 w 8686969"/>
              <a:gd name="connsiteY1" fmla="*/ 0 h 1079852"/>
              <a:gd name="connsiteX2" fmla="*/ 8686969 w 8686969"/>
              <a:gd name="connsiteY2" fmla="*/ 56941 h 1079852"/>
              <a:gd name="connsiteX3" fmla="*/ 8686969 w 8686969"/>
              <a:gd name="connsiteY3" fmla="*/ 1022911 h 1079852"/>
              <a:gd name="connsiteX4" fmla="*/ 8630028 w 8686969"/>
              <a:gd name="connsiteY4" fmla="*/ 1079852 h 1079852"/>
              <a:gd name="connsiteX5" fmla="*/ 56941 w 8686969"/>
              <a:gd name="connsiteY5" fmla="*/ 1079852 h 1079852"/>
              <a:gd name="connsiteX6" fmla="*/ 0 w 8686969"/>
              <a:gd name="connsiteY6" fmla="*/ 1022911 h 1079852"/>
              <a:gd name="connsiteX7" fmla="*/ 0 w 8686969"/>
              <a:gd name="connsiteY7" fmla="*/ 794023 h 1079852"/>
              <a:gd name="connsiteX8" fmla="*/ 3420 w 8686969"/>
              <a:gd name="connsiteY8" fmla="*/ 794368 h 1079852"/>
              <a:gd name="connsiteX9" fmla="*/ 257862 w 8686969"/>
              <a:gd name="connsiteY9" fmla="*/ 539926 h 1079852"/>
              <a:gd name="connsiteX10" fmla="*/ 3420 w 8686969"/>
              <a:gd name="connsiteY10" fmla="*/ 285484 h 1079852"/>
              <a:gd name="connsiteX11" fmla="*/ 0 w 8686969"/>
              <a:gd name="connsiteY11" fmla="*/ 285829 h 1079852"/>
              <a:gd name="connsiteX12" fmla="*/ 0 w 8686969"/>
              <a:gd name="connsiteY12" fmla="*/ 56941 h 1079852"/>
              <a:gd name="connsiteX13" fmla="*/ 56941 w 8686969"/>
              <a:gd name="connsiteY13" fmla="*/ 0 h 1079852"/>
            </a:gdLst>
            <a:rect l="l" t="t" r="r" b="b"/>
            <a:pathLst>
              <a:path w="8686969" h="1079852">
                <a:moveTo>
                  <a:pt x="56941" y="0"/>
                </a:moveTo>
                <a:lnTo>
                  <a:pt x="8630028" y="0"/>
                </a:lnTo>
                <a:cubicBezTo>
                  <a:pt x="8661476" y="0"/>
                  <a:pt x="8686969" y="25493"/>
                  <a:pt x="8686969" y="56941"/>
                </a:cubicBezTo>
                <a:lnTo>
                  <a:pt x="8686969" y="1022911"/>
                </a:lnTo>
                <a:cubicBezTo>
                  <a:pt x="8686969" y="1054359"/>
                  <a:pt x="8661476" y="1079852"/>
                  <a:pt x="8630028" y="1079852"/>
                </a:cubicBezTo>
                <a:lnTo>
                  <a:pt x="56941" y="1079852"/>
                </a:lnTo>
                <a:cubicBezTo>
                  <a:pt x="25493" y="1079852"/>
                  <a:pt x="0" y="1054359"/>
                  <a:pt x="0" y="1022911"/>
                </a:cubicBezTo>
                <a:lnTo>
                  <a:pt x="0" y="794023"/>
                </a:lnTo>
                <a:lnTo>
                  <a:pt x="3420" y="794368"/>
                </a:lnTo>
                <a:cubicBezTo>
                  <a:pt x="143944" y="794368"/>
                  <a:pt x="257862" y="680450"/>
                  <a:pt x="257862" y="539926"/>
                </a:cubicBezTo>
                <a:cubicBezTo>
                  <a:pt x="257862" y="399402"/>
                  <a:pt x="143944" y="285484"/>
                  <a:pt x="3420" y="285484"/>
                </a:cubicBezTo>
                <a:lnTo>
                  <a:pt x="0" y="285829"/>
                </a:lnTo>
                <a:lnTo>
                  <a:pt x="0" y="56941"/>
                </a:lnTo>
                <a:cubicBezTo>
                  <a:pt x="0" y="25493"/>
                  <a:pt x="25493" y="0"/>
                  <a:pt x="56941" y="0"/>
                </a:cubicBezTo>
                <a:close/>
              </a:path>
            </a:pathLst>
          </a:custGeom>
          <a:solidFill>
            <a:schemeClr val="accent1"/>
          </a:solidFill>
          <a:ln w="12700" cap="rnd">
            <a:noFill/>
            <a:round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714872" y="1871582"/>
            <a:ext cx="8686969" cy="3521235"/>
          </a:xfrm>
          <a:prstGeom prst="roundRect">
            <a:avLst>
              <a:gd name="adj" fmla="val 2515"/>
            </a:avLst>
          </a:prstGeom>
          <a:solidFill>
            <a:schemeClr val="bg1"/>
          </a:solidFill>
          <a:ln w="12700" cap="rnd">
            <a:noFill/>
            <a:round/>
          </a:ln>
          <a:effectLst>
            <a:outerShdw dist="127000" blurRad="254000" dir="0" sx="100000" sy="100000" kx="0" ky="0" algn="ctr" rotWithShape="0">
              <a:schemeClr val="bg1">
                <a:lumMod val="65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2176357" y="2085102"/>
            <a:ext cx="8041879" cy="31447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2176357" y="2471145"/>
            <a:ext cx="8041879" cy="26706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4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娱乐功能强，支持多种多媒体应用，选择高性能声卡和音箱，提升多媒体体验。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714872" y="3377757"/>
            <a:ext cx="257862" cy="508884"/>
          </a:xfrm>
          <a:custGeom>
            <a:avLst/>
            <a:gdLst>
              <a:gd name="connsiteX0" fmla="*/ 3420 w 257862"/>
              <a:gd name="connsiteY0" fmla="*/ 0 h 508884"/>
              <a:gd name="connsiteX1" fmla="*/ 257862 w 257862"/>
              <a:gd name="connsiteY1" fmla="*/ 254442 h 508884"/>
              <a:gd name="connsiteX2" fmla="*/ 3420 w 257862"/>
              <a:gd name="connsiteY2" fmla="*/ 508884 h 508884"/>
              <a:gd name="connsiteX3" fmla="*/ 0 w 257862"/>
              <a:gd name="connsiteY3" fmla="*/ 508539 h 508884"/>
              <a:gd name="connsiteX4" fmla="*/ 0 w 257862"/>
              <a:gd name="connsiteY4" fmla="*/ 345 h 508884"/>
              <a:gd name="connsiteX5" fmla="*/ 3420 w 257862"/>
              <a:gd name="connsiteY5" fmla="*/ 0 h 508884"/>
            </a:gdLst>
            <a:rect l="l" t="t" r="r" b="b"/>
            <a:pathLst>
              <a:path w="257862" h="508884">
                <a:moveTo>
                  <a:pt x="3420" y="0"/>
                </a:moveTo>
                <a:cubicBezTo>
                  <a:pt x="143944" y="0"/>
                  <a:pt x="257862" y="113918"/>
                  <a:pt x="257862" y="254442"/>
                </a:cubicBezTo>
                <a:cubicBezTo>
                  <a:pt x="257862" y="394966"/>
                  <a:pt x="143944" y="508884"/>
                  <a:pt x="3420" y="508884"/>
                </a:cubicBezTo>
                <a:lnTo>
                  <a:pt x="0" y="508539"/>
                </a:lnTo>
                <a:lnTo>
                  <a:pt x="0" y="345"/>
                </a:lnTo>
                <a:lnTo>
                  <a:pt x="3420" y="0"/>
                </a:lnTo>
                <a:close/>
              </a:path>
            </a:pathLst>
          </a:custGeom>
          <a:solidFill>
            <a:schemeClr val="accent1"/>
          </a:solidFill>
          <a:ln w="12700" cap="rnd">
            <a:noFill/>
            <a:round/>
          </a:ln>
          <a:effectLst>
            <a:outerShdw dist="127000" blurRad="254000" dir="0" sx="100000" sy="100000" kx="0" ky="0" algn="ctr" rotWithShape="0">
              <a:schemeClr val="bg1">
                <a:lumMod val="65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家庭多媒体型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计算机配件的采购与检测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05</a:t>
            </a:r>
            <a:endParaRPr kumimoji="1" lang="zh-CN" altLang="en-US"/>
          </a:p>
        </p:txBody>
      </p:sp>
    </p:spTree>
  </p:cSld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635" t="47457" r="635" b="18151"/>
          <a:stretch>
            <a:fillRect/>
          </a:stretch>
        </p:blipFill>
        <p:spPr>
          <a:xfrm rot="0" flipH="0" flipV="0">
            <a:off x="689650" y="3673180"/>
            <a:ext cx="10800000" cy="2520000"/>
          </a:xfrm>
          <a:custGeom>
            <a:avLst/>
            <a:gdLst/>
            <a:rect l="l" t="t" r="r" b="b"/>
            <a:pathLst>
              <a:path w="10800000" h="2520000">
                <a:moveTo>
                  <a:pt x="0" y="0"/>
                </a:moveTo>
                <a:lnTo>
                  <a:pt x="10800000" y="0"/>
                </a:lnTo>
                <a:lnTo>
                  <a:pt x="10800000" y="2520000"/>
                </a:lnTo>
                <a:lnTo>
                  <a:pt x="752808" y="2520000"/>
                </a:lnTo>
                <a:cubicBezTo>
                  <a:pt x="337044" y="2520000"/>
                  <a:pt x="0" y="2181527"/>
                  <a:pt x="0" y="176400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689650" y="1513180"/>
            <a:ext cx="10800000" cy="2160000"/>
          </a:xfrm>
          <a:prstGeom prst="round1Rect">
            <a:avLst>
              <a:gd name="adj" fmla="val 30000"/>
            </a:avLst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049650" y="2278620"/>
            <a:ext cx="10080000" cy="13044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CPU、主板、内存、硬盘等的兼容性至关重要，需确保各硬件之间相互匹配，避免兼容性问题。</a:t>
            </a:r>
            <a:endParaRPr kumimoji="1" lang="zh-CN" altLang="en-US"/>
          </a:p>
        </p:txBody>
      </p:sp>
      <p:cxnSp>
        <p:nvCxnSpPr>
          <p:cNvPr id="6" name="标题 1"/>
          <p:cNvCxnSpPr/>
          <p:nvPr/>
        </p:nvCxnSpPr>
        <p:spPr>
          <a:xfrm rot="0" flipH="0" flipV="0">
            <a:off x="1115595" y="2017180"/>
            <a:ext cx="720000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miter/>
          </a:ln>
        </p:spPr>
      </p:cxnSp>
      <p:sp>
        <p:nvSpPr>
          <p:cNvPr id="7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配件间的搭配问题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7122160" y="1456690"/>
            <a:ext cx="4396740" cy="4351020"/>
          </a:xfrm>
          <a:prstGeom prst="roundRect">
            <a:avLst>
              <a:gd name="adj" fmla="val 4583"/>
            </a:avLst>
          </a:prstGeom>
          <a:solidFill>
            <a:schemeClr val="accent1"/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1978" t="0" r="21978" b="0"/>
          <a:stretch>
            <a:fillRect/>
          </a:stretch>
        </p:blipFill>
        <p:spPr>
          <a:xfrm rot="0" flipH="0" flipV="0">
            <a:off x="7259320" y="1592425"/>
            <a:ext cx="4122420" cy="4079553"/>
          </a:xfrm>
          <a:custGeom>
            <a:avLst/>
            <a:gdLst/>
            <a:rect l="l" t="t" r="r" b="b"/>
            <a:pathLst>
              <a:path w="4122420" h="4079553">
                <a:moveTo>
                  <a:pt x="186966" y="0"/>
                </a:moveTo>
                <a:lnTo>
                  <a:pt x="3935454" y="0"/>
                </a:lnTo>
                <a:cubicBezTo>
                  <a:pt x="4038712" y="0"/>
                  <a:pt x="4122420" y="83708"/>
                  <a:pt x="4122420" y="186966"/>
                </a:cubicBezTo>
                <a:lnTo>
                  <a:pt x="4122420" y="3892587"/>
                </a:lnTo>
                <a:cubicBezTo>
                  <a:pt x="4122420" y="3995845"/>
                  <a:pt x="4038712" y="4079553"/>
                  <a:pt x="3935454" y="4079553"/>
                </a:cubicBezTo>
                <a:lnTo>
                  <a:pt x="186966" y="4079553"/>
                </a:lnTo>
                <a:cubicBezTo>
                  <a:pt x="83708" y="4079553"/>
                  <a:pt x="0" y="3995845"/>
                  <a:pt x="0" y="3892587"/>
                </a:cubicBezTo>
                <a:lnTo>
                  <a:pt x="0" y="186966"/>
                </a:lnTo>
                <a:cubicBezTo>
                  <a:pt x="0" y="83708"/>
                  <a:pt x="83708" y="0"/>
                  <a:pt x="186966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5" name="标题 1"/>
          <p:cNvSpPr txBox="1"/>
          <p:nvPr/>
        </p:nvSpPr>
        <p:spPr>
          <a:xfrm rot="0" flipH="0" flipV="0">
            <a:off x="798830" y="4927972"/>
            <a:ext cx="731520" cy="2438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920750" y="2092588"/>
            <a:ext cx="6742573" cy="3026628"/>
          </a:xfrm>
          <a:prstGeom prst="roundRect">
            <a:avLst>
              <a:gd name="adj" fmla="val 4583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dist="38100" blurRad="469900" dir="2700000" sx="100000" sy="100000" kx="0" ky="0" algn="tl" rotWithShape="0">
              <a:srgbClr val="000000">
                <a:alpha val="8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334770" y="2529840"/>
            <a:ext cx="5990732" cy="220001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使用专业软件检测CPU、内存、显示器、硬盘等硬件性能，确保硬件质量可靠。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263650" y="2390512"/>
            <a:ext cx="350520" cy="350520"/>
          </a:xfrm>
          <a:prstGeom prst="donut">
            <a:avLst>
              <a:gd name="adj" fmla="val 23333"/>
            </a:avLst>
          </a:prstGeom>
          <a:solidFill>
            <a:schemeClr val="accent2">
              <a:alpha val="41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配件的检测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60402" y="1738935"/>
            <a:ext cx="5042898" cy="293466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使用鲁大师等专业软件检测硬件性能和问题，及时发现硬件故障，确保系统稳定运行。</a:t>
            </a:r>
            <a:endParaRPr kumimoji="1" lang="zh-CN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31413" t="3714" r="16065" b="2571"/>
          <a:stretch>
            <a:fillRect/>
          </a:stretch>
        </p:blipFill>
        <p:spPr>
          <a:xfrm rot="0" flipH="0" flipV="0">
            <a:off x="7710829" y="1778176"/>
            <a:ext cx="3588152" cy="3588152"/>
          </a:xfrm>
          <a:custGeom>
            <a:avLst/>
            <a:gdLst/>
            <a:rect l="l" t="t" r="r" b="b"/>
            <a:pathLst>
              <a:path w="3588152" h="3588152">
                <a:moveTo>
                  <a:pt x="1794076" y="0"/>
                </a:moveTo>
                <a:cubicBezTo>
                  <a:pt x="2784916" y="0"/>
                  <a:pt x="3588152" y="803236"/>
                  <a:pt x="3588152" y="1794076"/>
                </a:cubicBezTo>
                <a:cubicBezTo>
                  <a:pt x="3588152" y="2784916"/>
                  <a:pt x="2784916" y="3588152"/>
                  <a:pt x="1794076" y="3588152"/>
                </a:cubicBezTo>
                <a:cubicBezTo>
                  <a:pt x="803236" y="3588152"/>
                  <a:pt x="0" y="2784916"/>
                  <a:pt x="0" y="1794076"/>
                </a:cubicBezTo>
                <a:cubicBezTo>
                  <a:pt x="0" y="803236"/>
                  <a:pt x="803236" y="0"/>
                  <a:pt x="1794076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5" name="标题 1"/>
          <p:cNvSpPr txBox="1"/>
          <p:nvPr/>
        </p:nvSpPr>
        <p:spPr>
          <a:xfrm rot="0" flipH="0" flipV="0">
            <a:off x="7490910" y="1558257"/>
            <a:ext cx="4027990" cy="4027990"/>
          </a:xfrm>
          <a:prstGeom prst="ellipse">
            <a:avLst/>
          </a:prstGeom>
          <a:noFill/>
          <a:ln w="22225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8573722" y="1556232"/>
            <a:ext cx="324090" cy="32409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0932063" y="4825789"/>
            <a:ext cx="186160" cy="18616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660400" y="4878166"/>
            <a:ext cx="324090" cy="32409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852925" y="4878166"/>
            <a:ext cx="324090" cy="324090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6570527" y="2681032"/>
            <a:ext cx="1921336" cy="1921336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7241087" y="3340036"/>
            <a:ext cx="580216" cy="603330"/>
          </a:xfrm>
          <a:custGeom>
            <a:avLst/>
            <a:gdLst>
              <a:gd name="connsiteX0" fmla="*/ 198153 w 692417"/>
              <a:gd name="connsiteY0" fmla="*/ 663680 h 720001"/>
              <a:gd name="connsiteX1" fmla="*/ 239787 w 692417"/>
              <a:gd name="connsiteY1" fmla="*/ 663680 h 720001"/>
              <a:gd name="connsiteX2" fmla="*/ 295235 w 692417"/>
              <a:gd name="connsiteY2" fmla="*/ 663680 h 720001"/>
              <a:gd name="connsiteX3" fmla="*/ 397182 w 692417"/>
              <a:gd name="connsiteY3" fmla="*/ 663680 h 720001"/>
              <a:gd name="connsiteX4" fmla="*/ 452630 w 692417"/>
              <a:gd name="connsiteY4" fmla="*/ 663680 h 720001"/>
              <a:gd name="connsiteX5" fmla="*/ 494264 w 692417"/>
              <a:gd name="connsiteY5" fmla="*/ 663680 h 720001"/>
              <a:gd name="connsiteX6" fmla="*/ 522425 w 692417"/>
              <a:gd name="connsiteY6" fmla="*/ 691841 h 720001"/>
              <a:gd name="connsiteX7" fmla="*/ 494264 w 692417"/>
              <a:gd name="connsiteY7" fmla="*/ 720001 h 720001"/>
              <a:gd name="connsiteX8" fmla="*/ 452630 w 692417"/>
              <a:gd name="connsiteY8" fmla="*/ 720001 h 720001"/>
              <a:gd name="connsiteX9" fmla="*/ 397182 w 692417"/>
              <a:gd name="connsiteY9" fmla="*/ 720001 h 720001"/>
              <a:gd name="connsiteX10" fmla="*/ 295235 w 692417"/>
              <a:gd name="connsiteY10" fmla="*/ 720001 h 720001"/>
              <a:gd name="connsiteX11" fmla="*/ 239787 w 692417"/>
              <a:gd name="connsiteY11" fmla="*/ 720001 h 720001"/>
              <a:gd name="connsiteX12" fmla="*/ 198153 w 692417"/>
              <a:gd name="connsiteY12" fmla="*/ 720001 h 720001"/>
              <a:gd name="connsiteX13" fmla="*/ 169992 w 692417"/>
              <a:gd name="connsiteY13" fmla="*/ 691841 h 720001"/>
              <a:gd name="connsiteX14" fmla="*/ 198153 w 692417"/>
              <a:gd name="connsiteY14" fmla="*/ 663680 h 720001"/>
              <a:gd name="connsiteX15" fmla="*/ 154400 w 692417"/>
              <a:gd name="connsiteY15" fmla="*/ 572143 h 720001"/>
              <a:gd name="connsiteX16" fmla="*/ 154241 w 692417"/>
              <a:gd name="connsiteY16" fmla="*/ 572597 h 720001"/>
              <a:gd name="connsiteX17" fmla="*/ 160423 w 692417"/>
              <a:gd name="connsiteY17" fmla="*/ 572597 h 720001"/>
              <a:gd name="connsiteX18" fmla="*/ 346215 w 692417"/>
              <a:gd name="connsiteY18" fmla="*/ 0 h 720001"/>
              <a:gd name="connsiteX19" fmla="*/ 456041 w 692417"/>
              <a:gd name="connsiteY19" fmla="*/ 22341 h 720001"/>
              <a:gd name="connsiteX20" fmla="*/ 545873 w 692417"/>
              <a:gd name="connsiteY20" fmla="*/ 82980 h 720001"/>
              <a:gd name="connsiteX21" fmla="*/ 606513 w 692417"/>
              <a:gd name="connsiteY21" fmla="*/ 172812 h 720001"/>
              <a:gd name="connsiteX22" fmla="*/ 628853 w 692417"/>
              <a:gd name="connsiteY22" fmla="*/ 282638 h 720001"/>
              <a:gd name="connsiteX23" fmla="*/ 628853 w 692417"/>
              <a:gd name="connsiteY23" fmla="*/ 493091 h 720001"/>
              <a:gd name="connsiteX24" fmla="*/ 687990 w 692417"/>
              <a:gd name="connsiteY24" fmla="*/ 585551 h 720001"/>
              <a:gd name="connsiteX25" fmla="*/ 688929 w 692417"/>
              <a:gd name="connsiteY25" fmla="*/ 614275 h 720001"/>
              <a:gd name="connsiteX26" fmla="*/ 664336 w 692417"/>
              <a:gd name="connsiteY26" fmla="*/ 628918 h 720001"/>
              <a:gd name="connsiteX27" fmla="*/ 28189 w 692417"/>
              <a:gd name="connsiteY27" fmla="*/ 628918 h 720001"/>
              <a:gd name="connsiteX28" fmla="*/ 3596 w 692417"/>
              <a:gd name="connsiteY28" fmla="*/ 614462 h 720001"/>
              <a:gd name="connsiteX29" fmla="*/ 4159 w 692417"/>
              <a:gd name="connsiteY29" fmla="*/ 585927 h 720001"/>
              <a:gd name="connsiteX30" fmla="*/ 63578 w 692417"/>
              <a:gd name="connsiteY30" fmla="*/ 489336 h 720001"/>
              <a:gd name="connsiteX31" fmla="*/ 63578 w 692417"/>
              <a:gd name="connsiteY31" fmla="*/ 282638 h 720001"/>
              <a:gd name="connsiteX32" fmla="*/ 85919 w 692417"/>
              <a:gd name="connsiteY32" fmla="*/ 172812 h 720001"/>
              <a:gd name="connsiteX33" fmla="*/ 146558 w 692417"/>
              <a:gd name="connsiteY33" fmla="*/ 82980 h 720001"/>
              <a:gd name="connsiteX34" fmla="*/ 236389 w 692417"/>
              <a:gd name="connsiteY34" fmla="*/ 22341 h 720001"/>
              <a:gd name="connsiteX35" fmla="*/ 346215 w 692417"/>
              <a:gd name="connsiteY35" fmla="*/ 0 h 720001"/>
            </a:gdLst>
            <a:rect l="l" t="t" r="r" b="b"/>
            <a:pathLst>
              <a:path w="692417" h="720001">
                <a:moveTo>
                  <a:pt x="198153" y="663680"/>
                </a:moveTo>
                <a:lnTo>
                  <a:pt x="239787" y="663680"/>
                </a:lnTo>
                <a:lnTo>
                  <a:pt x="295235" y="663680"/>
                </a:lnTo>
                <a:lnTo>
                  <a:pt x="397182" y="663680"/>
                </a:lnTo>
                <a:lnTo>
                  <a:pt x="452630" y="663680"/>
                </a:lnTo>
                <a:lnTo>
                  <a:pt x="494264" y="663680"/>
                </a:lnTo>
                <a:cubicBezTo>
                  <a:pt x="509847" y="663680"/>
                  <a:pt x="522425" y="676259"/>
                  <a:pt x="522425" y="691841"/>
                </a:cubicBezTo>
                <a:cubicBezTo>
                  <a:pt x="522425" y="707423"/>
                  <a:pt x="509753" y="720001"/>
                  <a:pt x="494264" y="720001"/>
                </a:cubicBezTo>
                <a:lnTo>
                  <a:pt x="452630" y="720001"/>
                </a:lnTo>
                <a:lnTo>
                  <a:pt x="397182" y="720001"/>
                </a:lnTo>
                <a:lnTo>
                  <a:pt x="295235" y="720001"/>
                </a:lnTo>
                <a:lnTo>
                  <a:pt x="239787" y="720001"/>
                </a:lnTo>
                <a:lnTo>
                  <a:pt x="198153" y="720001"/>
                </a:lnTo>
                <a:cubicBezTo>
                  <a:pt x="182571" y="720001"/>
                  <a:pt x="169992" y="707423"/>
                  <a:pt x="169992" y="691841"/>
                </a:cubicBezTo>
                <a:cubicBezTo>
                  <a:pt x="169992" y="676259"/>
                  <a:pt x="182571" y="663680"/>
                  <a:pt x="198153" y="663680"/>
                </a:cubicBezTo>
                <a:close/>
                <a:moveTo>
                  <a:pt x="154400" y="572143"/>
                </a:moveTo>
                <a:lnTo>
                  <a:pt x="154241" y="572597"/>
                </a:lnTo>
                <a:lnTo>
                  <a:pt x="160423" y="572597"/>
                </a:lnTo>
                <a:close/>
                <a:moveTo>
                  <a:pt x="346215" y="0"/>
                </a:moveTo>
                <a:cubicBezTo>
                  <a:pt x="384232" y="0"/>
                  <a:pt x="421122" y="7510"/>
                  <a:pt x="456041" y="22341"/>
                </a:cubicBezTo>
                <a:cubicBezTo>
                  <a:pt x="489646" y="36609"/>
                  <a:pt x="519872" y="57072"/>
                  <a:pt x="545873" y="82980"/>
                </a:cubicBezTo>
                <a:cubicBezTo>
                  <a:pt x="571875" y="108981"/>
                  <a:pt x="592245" y="139207"/>
                  <a:pt x="606513" y="172812"/>
                </a:cubicBezTo>
                <a:cubicBezTo>
                  <a:pt x="621344" y="207637"/>
                  <a:pt x="628853" y="244621"/>
                  <a:pt x="628853" y="282638"/>
                </a:cubicBezTo>
                <a:lnTo>
                  <a:pt x="628853" y="493091"/>
                </a:lnTo>
                <a:lnTo>
                  <a:pt x="687990" y="585551"/>
                </a:lnTo>
                <a:cubicBezTo>
                  <a:pt x="693528" y="594187"/>
                  <a:pt x="693904" y="605263"/>
                  <a:pt x="688929" y="614275"/>
                </a:cubicBezTo>
                <a:cubicBezTo>
                  <a:pt x="684048" y="623286"/>
                  <a:pt x="674567" y="628918"/>
                  <a:pt x="664336" y="628918"/>
                </a:cubicBezTo>
                <a:lnTo>
                  <a:pt x="28189" y="628918"/>
                </a:lnTo>
                <a:cubicBezTo>
                  <a:pt x="17958" y="628918"/>
                  <a:pt x="8571" y="623380"/>
                  <a:pt x="3596" y="614462"/>
                </a:cubicBezTo>
                <a:cubicBezTo>
                  <a:pt x="-1380" y="605545"/>
                  <a:pt x="-1192" y="594656"/>
                  <a:pt x="4159" y="585927"/>
                </a:cubicBezTo>
                <a:lnTo>
                  <a:pt x="63578" y="489336"/>
                </a:lnTo>
                <a:lnTo>
                  <a:pt x="63578" y="282638"/>
                </a:lnTo>
                <a:cubicBezTo>
                  <a:pt x="63578" y="244621"/>
                  <a:pt x="71087" y="207731"/>
                  <a:pt x="85919" y="172812"/>
                </a:cubicBezTo>
                <a:cubicBezTo>
                  <a:pt x="100186" y="139207"/>
                  <a:pt x="120650" y="108981"/>
                  <a:pt x="146558" y="82980"/>
                </a:cubicBezTo>
                <a:cubicBezTo>
                  <a:pt x="172465" y="56978"/>
                  <a:pt x="202785" y="36609"/>
                  <a:pt x="236389" y="22341"/>
                </a:cubicBezTo>
                <a:cubicBezTo>
                  <a:pt x="271214" y="7510"/>
                  <a:pt x="308199" y="0"/>
                  <a:pt x="346215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检测工具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整机性能的优化与测试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06</a:t>
            </a:r>
            <a:endParaRPr kumimoji="1" lang="zh-CN" altLang="en-US"/>
          </a:p>
        </p:txBody>
      </p:sp>
    </p:spTree>
  </p:cSld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10350523" y="4804349"/>
            <a:ext cx="711153" cy="711150"/>
          </a:xfrm>
          <a:prstGeom prst="ellipse">
            <a:avLst/>
          </a:prstGeom>
          <a:noFill/>
          <a:ln w="190500" cap="rnd">
            <a:solidFill>
              <a:schemeClr val="accent2"/>
            </a:solidFill>
            <a:round/>
            <a:headEnd/>
            <a:tailEnd/>
          </a:ln>
          <a:effectLst>
            <a:outerShdw dist="127000" blurRad="254000" dir="0" sx="100000" sy="100000" kx="0" ky="0" algn="ctr" rotWithShape="0">
              <a:schemeClr val="accent2">
                <a:alpha val="32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5400000" flipH="0" flipV="0">
            <a:off x="3683856" y="-1720850"/>
            <a:ext cx="3338388" cy="10706100"/>
          </a:xfrm>
          <a:prstGeom prst="round2SameRect">
            <a:avLst>
              <a:gd name="adj1" fmla="val 6776"/>
              <a:gd name="adj2" fmla="val 0"/>
            </a:avLst>
          </a:prstGeom>
          <a:solidFill>
            <a:schemeClr val="bg1"/>
          </a:solidFill>
          <a:ln w="12700" cap="rnd">
            <a:noFill/>
            <a:round/>
            <a:headEnd/>
            <a:tailEnd/>
          </a:ln>
          <a:effectLst>
            <a:outerShdw dist="127000" blurRad="254000" dir="0" sx="100000" sy="100000" kx="0" ky="0" algn="ctr" rotWithShape="0">
              <a:schemeClr val="bg1">
                <a:lumMod val="65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2539297" y="2450411"/>
            <a:ext cx="719866" cy="720000"/>
          </a:xfrm>
          <a:prstGeom prst="ellipse">
            <a:avLst/>
          </a:prstGeom>
          <a:solidFill>
            <a:schemeClr val="accent1"/>
          </a:solidFill>
          <a:ln w="12700" cap="rnd">
            <a:noFill/>
            <a:round/>
            <a:headEnd/>
            <a:tailEnd/>
          </a:ln>
          <a:effectLst>
            <a:outerShdw dist="127000" blurRad="254000" dir="0" sx="100000" sy="100000" kx="0" ky="0" algn="ctr" rotWithShape="0">
              <a:schemeClr val="accent1">
                <a:alpha val="32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2757405" y="2648411"/>
            <a:ext cx="283651" cy="324000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chemeClr val="bg1"/>
          </a:soli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3477271" y="2447873"/>
            <a:ext cx="5972231" cy="720001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2539297" y="3289300"/>
            <a:ext cx="6910205" cy="18718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使用鲁大师进行系统优化和维护，清理系统垃圾，优化系统设置，提升系统运行效率。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操作系统优化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计算机配置的原则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</p:spTree>
  </p:cSld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1">
            <a:off x="3088106" y="1732546"/>
            <a:ext cx="6015790" cy="3874168"/>
          </a:xfrm>
          <a:custGeom>
            <a:avLst/>
            <a:gdLst>
              <a:gd name="connsiteX0" fmla="*/ 121647 w 5001127"/>
              <a:gd name="connsiteY0" fmla="*/ 4106779 h 4106779"/>
              <a:gd name="connsiteX1" fmla="*/ 4879480 w 5001127"/>
              <a:gd name="connsiteY1" fmla="*/ 4106779 h 4106779"/>
              <a:gd name="connsiteX2" fmla="*/ 5001127 w 5001127"/>
              <a:gd name="connsiteY2" fmla="*/ 3985132 h 4106779"/>
              <a:gd name="connsiteX3" fmla="*/ 5001127 w 5001127"/>
              <a:gd name="connsiteY3" fmla="*/ 370300 h 4106779"/>
              <a:gd name="connsiteX4" fmla="*/ 4879480 w 5001127"/>
              <a:gd name="connsiteY4" fmla="*/ 248653 h 4106779"/>
              <a:gd name="connsiteX5" fmla="*/ 2667343 w 5001127"/>
              <a:gd name="connsiteY5" fmla="*/ 248653 h 4106779"/>
              <a:gd name="connsiteX6" fmla="*/ 2500563 w 5001127"/>
              <a:gd name="connsiteY6" fmla="*/ 0 h 4106779"/>
              <a:gd name="connsiteX7" fmla="*/ 2333784 w 5001127"/>
              <a:gd name="connsiteY7" fmla="*/ 248653 h 4106779"/>
              <a:gd name="connsiteX8" fmla="*/ 121647 w 5001127"/>
              <a:gd name="connsiteY8" fmla="*/ 248653 h 4106779"/>
              <a:gd name="connsiteX9" fmla="*/ 0 w 5001127"/>
              <a:gd name="connsiteY9" fmla="*/ 370300 h 4106779"/>
              <a:gd name="connsiteX10" fmla="*/ 0 w 5001127"/>
              <a:gd name="connsiteY10" fmla="*/ 3985132 h 4106779"/>
              <a:gd name="connsiteX11" fmla="*/ 121647 w 5001127"/>
              <a:gd name="connsiteY11" fmla="*/ 4106779 h 4106779"/>
            </a:gdLst>
            <a:rect l="l" t="t" r="r" b="b"/>
            <a:pathLst>
              <a:path w="5001127" h="4106779">
                <a:moveTo>
                  <a:pt x="121647" y="4106779"/>
                </a:moveTo>
                <a:lnTo>
                  <a:pt x="4879480" y="4106779"/>
                </a:lnTo>
                <a:cubicBezTo>
                  <a:pt x="4946664" y="4106779"/>
                  <a:pt x="5001127" y="4052316"/>
                  <a:pt x="5001127" y="3985132"/>
                </a:cubicBezTo>
                <a:lnTo>
                  <a:pt x="5001127" y="370300"/>
                </a:lnTo>
                <a:cubicBezTo>
                  <a:pt x="5001127" y="303116"/>
                  <a:pt x="4946664" y="248653"/>
                  <a:pt x="4879480" y="248653"/>
                </a:cubicBezTo>
                <a:lnTo>
                  <a:pt x="2667343" y="248653"/>
                </a:lnTo>
                <a:lnTo>
                  <a:pt x="2500563" y="0"/>
                </a:lnTo>
                <a:lnTo>
                  <a:pt x="2333784" y="248653"/>
                </a:lnTo>
                <a:lnTo>
                  <a:pt x="121647" y="248653"/>
                </a:lnTo>
                <a:cubicBezTo>
                  <a:pt x="54463" y="248653"/>
                  <a:pt x="0" y="303116"/>
                  <a:pt x="0" y="370300"/>
                </a:cubicBezTo>
                <a:lnTo>
                  <a:pt x="0" y="3985132"/>
                </a:lnTo>
                <a:cubicBezTo>
                  <a:pt x="0" y="4052316"/>
                  <a:pt x="54463" y="4106779"/>
                  <a:pt x="121647" y="4106779"/>
                </a:cubicBezTo>
                <a:close/>
              </a:path>
            </a:pathLst>
          </a:cu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5623427" y="1275347"/>
            <a:ext cx="945148" cy="945148"/>
          </a:xfrm>
          <a:prstGeom prst="flowChartConnector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3418030" y="2414355"/>
            <a:ext cx="5355940" cy="248650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安装360安全卫士，保护系统安全，防止病毒和恶意软件的侵害，确保系统稳定运行。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5864214" y="1544995"/>
            <a:ext cx="463575" cy="405853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accent1"/>
          </a:solidFill>
          <a:ln w="155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操作系统安全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832020" y="1477869"/>
            <a:ext cx="3240000" cy="4413436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4687279" y="2536466"/>
            <a:ext cx="6660000" cy="27497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595959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优化硬盘传输模式、分区格式、缓存设置等，提高硬盘读写速度，延长硬盘使用寿命。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4725380" y="1924217"/>
            <a:ext cx="454306" cy="454306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2"/>
          </a:solidFill>
          <a:ln w="22225" cap="rnd">
            <a:noFill/>
            <a:round/>
            <a:headEnd/>
            <a:tailEnd/>
          </a:ln>
        </p:spPr>
        <p:txBody>
          <a:bodyPr vert="horz" wrap="square" lIns="121920" tIns="60960" rIns="121920" bIns="6096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6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37155" t="28334" r="32270" b="1006"/>
          <a:stretch>
            <a:fillRect/>
          </a:stretch>
        </p:blipFill>
        <p:spPr>
          <a:xfrm rot="0" flipH="0" flipV="0">
            <a:off x="941069" y="1373094"/>
            <a:ext cx="3240000" cy="4413437"/>
          </a:xfrm>
          <a:custGeom>
            <a:avLst/>
            <a:gdLst/>
            <a:rect l="l" t="t" r="r" b="b"/>
            <a:pathLst>
              <a:path w="3240000" h="4413437">
                <a:moveTo>
                  <a:pt x="0" y="0"/>
                </a:moveTo>
                <a:lnTo>
                  <a:pt x="3240000" y="0"/>
                </a:lnTo>
                <a:lnTo>
                  <a:pt x="3240000" y="4413437"/>
                </a:lnTo>
                <a:lnTo>
                  <a:pt x="0" y="441343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硬盘优化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项目小结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07</a:t>
            </a:r>
            <a:endParaRPr kumimoji="1" lang="zh-CN" altLang="en-US"/>
          </a:p>
        </p:txBody>
      </p:sp>
    </p:spTree>
  </p:cSld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3851051" y="1278835"/>
            <a:ext cx="4477198" cy="4530297"/>
          </a:xfrm>
          <a:custGeom>
            <a:avLst/>
            <a:gdLst>
              <a:gd name="connsiteX0" fmla="*/ 201239 w 2989736"/>
              <a:gd name="connsiteY0" fmla="*/ 0 h 4113711"/>
              <a:gd name="connsiteX1" fmla="*/ 1220988 w 2989736"/>
              <a:gd name="connsiteY1" fmla="*/ 0 h 4113711"/>
              <a:gd name="connsiteX2" fmla="*/ 1220549 w 2989736"/>
              <a:gd name="connsiteY2" fmla="*/ 4356 h 4113711"/>
              <a:gd name="connsiteX3" fmla="*/ 1494869 w 2989736"/>
              <a:gd name="connsiteY3" fmla="*/ 278676 h 4113711"/>
              <a:gd name="connsiteX4" fmla="*/ 1769189 w 2989736"/>
              <a:gd name="connsiteY4" fmla="*/ 4356 h 4113711"/>
              <a:gd name="connsiteX5" fmla="*/ 1768750 w 2989736"/>
              <a:gd name="connsiteY5" fmla="*/ 0 h 4113711"/>
              <a:gd name="connsiteX6" fmla="*/ 2788497 w 2989736"/>
              <a:gd name="connsiteY6" fmla="*/ 0 h 4113711"/>
              <a:gd name="connsiteX7" fmla="*/ 2989736 w 2989736"/>
              <a:gd name="connsiteY7" fmla="*/ 201239 h 4113711"/>
              <a:gd name="connsiteX8" fmla="*/ 2989736 w 2989736"/>
              <a:gd name="connsiteY8" fmla="*/ 3912472 h 4113711"/>
              <a:gd name="connsiteX9" fmla="*/ 2788497 w 2989736"/>
              <a:gd name="connsiteY9" fmla="*/ 4113711 h 4113711"/>
              <a:gd name="connsiteX10" fmla="*/ 201239 w 2989736"/>
              <a:gd name="connsiteY10" fmla="*/ 4113711 h 4113711"/>
              <a:gd name="connsiteX11" fmla="*/ 0 w 2989736"/>
              <a:gd name="connsiteY11" fmla="*/ 3912472 h 4113711"/>
              <a:gd name="connsiteX12" fmla="*/ 0 w 2989736"/>
              <a:gd name="connsiteY12" fmla="*/ 201239 h 4113711"/>
              <a:gd name="connsiteX13" fmla="*/ 201239 w 2989736"/>
              <a:gd name="connsiteY13" fmla="*/ 0 h 4113711"/>
            </a:gdLst>
            <a:rect l="l" t="t" r="r" b="b"/>
            <a:pathLst>
              <a:path w="2989736" h="4113711">
                <a:moveTo>
                  <a:pt x="201239" y="0"/>
                </a:moveTo>
                <a:lnTo>
                  <a:pt x="1220988" y="0"/>
                </a:lnTo>
                <a:lnTo>
                  <a:pt x="1220549" y="4356"/>
                </a:lnTo>
                <a:cubicBezTo>
                  <a:pt x="1220549" y="155859"/>
                  <a:pt x="1343366" y="278676"/>
                  <a:pt x="1494869" y="278676"/>
                </a:cubicBezTo>
                <a:cubicBezTo>
                  <a:pt x="1646372" y="278676"/>
                  <a:pt x="1769189" y="155859"/>
                  <a:pt x="1769189" y="4356"/>
                </a:cubicBezTo>
                <a:lnTo>
                  <a:pt x="1768750" y="0"/>
                </a:lnTo>
                <a:lnTo>
                  <a:pt x="2788497" y="0"/>
                </a:lnTo>
                <a:cubicBezTo>
                  <a:pt x="2899638" y="0"/>
                  <a:pt x="2989736" y="90098"/>
                  <a:pt x="2989736" y="201239"/>
                </a:cubicBezTo>
                <a:lnTo>
                  <a:pt x="2989736" y="3912472"/>
                </a:lnTo>
                <a:cubicBezTo>
                  <a:pt x="2989736" y="4023613"/>
                  <a:pt x="2899638" y="4113711"/>
                  <a:pt x="2788497" y="4113711"/>
                </a:cubicBezTo>
                <a:lnTo>
                  <a:pt x="201239" y="4113711"/>
                </a:lnTo>
                <a:cubicBezTo>
                  <a:pt x="90098" y="4113711"/>
                  <a:pt x="0" y="4023613"/>
                  <a:pt x="0" y="3912472"/>
                </a:cubicBezTo>
                <a:lnTo>
                  <a:pt x="0" y="201239"/>
                </a:lnTo>
                <a:cubicBezTo>
                  <a:pt x="0" y="90098"/>
                  <a:pt x="90098" y="0"/>
                  <a:pt x="201239" y="0"/>
                </a:cubicBezTo>
                <a:close/>
              </a:path>
            </a:pathLst>
          </a:custGeom>
          <a:solidFill>
            <a:schemeClr val="bg1"/>
          </a:solidFill>
          <a:ln w="57150" cap="sq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5400000" flipH="0" flipV="0">
            <a:off x="5507556" y="2831541"/>
            <a:ext cx="1164190" cy="5138326"/>
          </a:xfrm>
          <a:custGeom>
            <a:avLst/>
            <a:gdLst>
              <a:gd name="connsiteX0" fmla="*/ 0 w 1197713"/>
              <a:gd name="connsiteY0" fmla="*/ 1737909 h 3475818"/>
              <a:gd name="connsiteX1" fmla="*/ 1064655 w 1197713"/>
              <a:gd name="connsiteY1" fmla="*/ 49729 h 3475818"/>
              <a:gd name="connsiteX2" fmla="*/ 1197713 w 1197713"/>
              <a:gd name="connsiteY2" fmla="*/ 0 h 3475818"/>
              <a:gd name="connsiteX3" fmla="*/ 1197713 w 1197713"/>
              <a:gd name="connsiteY3" fmla="*/ 3475818 h 3475818"/>
              <a:gd name="connsiteX4" fmla="*/ 1064654 w 1197713"/>
              <a:gd name="connsiteY4" fmla="*/ 3426090 h 3475818"/>
              <a:gd name="connsiteX5" fmla="*/ 0 w 1197713"/>
              <a:gd name="connsiteY5" fmla="*/ 1737909 h 3475818"/>
            </a:gdLst>
            <a:rect l="l" t="t" r="r" b="b"/>
            <a:pathLst>
              <a:path w="1197713" h="3475818">
                <a:moveTo>
                  <a:pt x="0" y="1737909"/>
                </a:moveTo>
                <a:cubicBezTo>
                  <a:pt x="0" y="972929"/>
                  <a:pt x="440634" y="318277"/>
                  <a:pt x="1064655" y="49729"/>
                </a:cubicBezTo>
                <a:lnTo>
                  <a:pt x="1197713" y="0"/>
                </a:lnTo>
                <a:lnTo>
                  <a:pt x="1197713" y="3475818"/>
                </a:lnTo>
                <a:lnTo>
                  <a:pt x="1064654" y="3426090"/>
                </a:lnTo>
                <a:cubicBezTo>
                  <a:pt x="440633" y="3157541"/>
                  <a:pt x="0" y="2502889"/>
                  <a:pt x="0" y="1737909"/>
                </a:cubicBez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4067076" y="1869440"/>
            <a:ext cx="4045148" cy="267166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4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回顾计算机硬件组装和优化的全过程，包括硬件选择、组装步骤、性能优化和安全防护。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4878056" y="5164435"/>
            <a:ext cx="2423186" cy="62401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4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4107352" y="1501896"/>
            <a:ext cx="136924" cy="140521"/>
          </a:xfrm>
          <a:prstGeom prst="ellipse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项目总结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30829" t="20515" r="10109" b="7143"/>
          <a:stretch>
            <a:fillRect/>
          </a:stretch>
        </p:blipFill>
        <p:spPr>
          <a:xfrm rot="0" flipH="0" flipV="0">
            <a:off x="986873" y="1506167"/>
            <a:ext cx="5400675" cy="4090267"/>
          </a:xfrm>
          <a:custGeom>
            <a:avLst/>
            <a:gdLst/>
            <a:rect l="l" t="t" r="r" b="b"/>
            <a:pathLst>
              <a:path w="5400675" h="4090267">
                <a:moveTo>
                  <a:pt x="0" y="0"/>
                </a:moveTo>
                <a:lnTo>
                  <a:pt x="5400675" y="0"/>
                </a:lnTo>
                <a:lnTo>
                  <a:pt x="5400675" y="4090267"/>
                </a:lnTo>
                <a:lnTo>
                  <a:pt x="0" y="4090267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7402888" y="1506166"/>
            <a:ext cx="3715686" cy="4145185"/>
          </a:xfrm>
          <a:prstGeom prst="roundRect">
            <a:avLst>
              <a:gd name="adj" fmla="val 4810"/>
            </a:avLst>
          </a:prstGeom>
          <a:solidFill>
            <a:schemeClr val="bg1"/>
          </a:solidFill>
          <a:ln w="12700" cap="flat">
            <a:solidFill>
              <a:schemeClr val="accent1">
                <a:lumMod val="20000"/>
                <a:lumOff val="80000"/>
              </a:schemeClr>
            </a:solidFill>
            <a:miter/>
          </a:ln>
          <a:effectLst>
            <a:outerShdw dist="38100" blurRad="241300" dir="0" sx="100000" sy="100000" kx="0" ky="0" algn="ctr" rotWithShape="0">
              <a:schemeClr val="accent1">
                <a:alpha val="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7791680" y="3404562"/>
            <a:ext cx="2938103" cy="210583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学生应能够独立组装计算机，并进行性能优化和安全防护，确保计算机稳定运行。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8791021" y="2222049"/>
            <a:ext cx="939420" cy="939418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9029752" y="2460779"/>
            <a:ext cx="461958" cy="461958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学习成果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独立实践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08</a:t>
            </a:r>
            <a:endParaRPr kumimoji="1" lang="zh-CN" altLang="en-US"/>
          </a:p>
        </p:txBody>
      </p:sp>
    </p:spTree>
  </p:cSld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18493" t="0" r="18493" b="0"/>
          <a:stretch>
            <a:fillRect/>
          </a:stretch>
        </p:blipFill>
        <p:spPr>
          <a:xfrm rot="0" flipH="0" flipV="0">
            <a:off x="0" y="3947491"/>
            <a:ext cx="12192000" cy="2918460"/>
          </a:xfrm>
          <a:custGeom>
            <a:avLst/>
            <a:gdLst/>
            <a:rect l="l" t="t" r="r" b="b"/>
            <a:pathLst>
              <a:path w="12192000" h="2918460">
                <a:moveTo>
                  <a:pt x="0" y="0"/>
                </a:moveTo>
                <a:lnTo>
                  <a:pt x="12192000" y="0"/>
                </a:lnTo>
                <a:lnTo>
                  <a:pt x="12192000" y="2918460"/>
                </a:lnTo>
                <a:lnTo>
                  <a:pt x="0" y="291846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0" y="3947491"/>
            <a:ext cx="12192000" cy="291846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alpha val="54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117736" y="1404730"/>
            <a:ext cx="9874808" cy="4081670"/>
          </a:xfrm>
          <a:prstGeom prst="roundRect">
            <a:avLst>
              <a:gd name="adj" fmla="val 4314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dist="38100" blurRad="203200" dir="2700000" sx="100000" sy="100000" kx="0" ky="0" algn="tl" rotWithShape="0">
              <a:srgbClr val="000000">
                <a:alpha val="8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0768330" y="1325217"/>
            <a:ext cx="278848" cy="287793"/>
          </a:xfrm>
          <a:prstGeom prst="ellipse">
            <a:avLst/>
          </a:prstGeom>
          <a:noFill/>
          <a:ln w="5715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433445" y="1524001"/>
            <a:ext cx="9243391" cy="76332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7200">
                <a:ln w="12700">
                  <a:noFill/>
                </a:ln>
                <a:solidFill>
                  <a:srgbClr val="F2F2F2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1395986" y="6019137"/>
            <a:ext cx="122913" cy="122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1189252" y="6019137"/>
            <a:ext cx="122913" cy="122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0982518" y="6019137"/>
            <a:ext cx="122913" cy="122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433445" y="2034209"/>
            <a:ext cx="9243391" cy="30447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为小明配置一台学习用的计算机，根据小明的学习需求，选择合适的硬件配置，确保性能满足需求。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实验一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5400000" flipH="0" flipV="0">
            <a:off x="10128994" y="5293265"/>
            <a:ext cx="2027340" cy="752472"/>
          </a:xfrm>
          <a:prstGeom prst="rect">
            <a:avLst/>
          </a:prstGeom>
          <a:solidFill>
            <a:schemeClr val="accent1">
              <a:lumMod val="20000"/>
              <a:lumOff val="80000"/>
              <a:alpha val="55000"/>
            </a:schemeClr>
          </a:solidFill>
          <a:ln w="12700" cap="sq">
            <a:noFill/>
            <a:miter/>
          </a:ln>
          <a:effectLst/>
        </p:spPr>
        <p:txBody>
          <a:bodyPr vert="horz" wrap="square" lIns="91440" tIns="45720" rIns="360000" bIns="45720" rtlCol="0" anchor="ctr"/>
          <a:lstStyle/>
          <a:p>
            <a:pPr algn="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5400000" flipH="0" flipV="0">
            <a:off x="4765689" y="2065979"/>
            <a:ext cx="2027340" cy="752472"/>
          </a:xfrm>
          <a:prstGeom prst="rect">
            <a:avLst/>
          </a:prstGeom>
          <a:solidFill>
            <a:schemeClr val="accent1">
              <a:lumMod val="20000"/>
              <a:lumOff val="80000"/>
              <a:alpha val="55000"/>
            </a:schemeClr>
          </a:solidFill>
          <a:ln w="12700" cap="sq">
            <a:noFill/>
            <a:miter/>
          </a:ln>
          <a:effectLst/>
        </p:spPr>
        <p:txBody>
          <a:bodyPr vert="horz" wrap="square" lIns="91440" tIns="45720" rIns="360000" bIns="45720" rtlCol="0" anchor="ctr"/>
          <a:lstStyle/>
          <a:p>
            <a:pPr algn="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5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55678" t="991" r="6444" b="991"/>
          <a:stretch>
            <a:fillRect/>
          </a:stretch>
        </p:blipFill>
        <p:spPr>
          <a:xfrm rot="0" flipH="0" flipV="0">
            <a:off x="8173282" y="1125538"/>
            <a:ext cx="2984622" cy="5148262"/>
          </a:xfrm>
          <a:custGeom>
            <a:avLst/>
            <a:gdLst/>
            <a:rect l="l" t="t" r="r" b="b"/>
            <a:pathLst>
              <a:path w="2984622" h="5148262">
                <a:moveTo>
                  <a:pt x="0" y="0"/>
                </a:moveTo>
                <a:lnTo>
                  <a:pt x="2984622" y="0"/>
                </a:lnTo>
                <a:lnTo>
                  <a:pt x="2984622" y="5148262"/>
                </a:lnTo>
                <a:lnTo>
                  <a:pt x="0" y="5148262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" name=""/>
          <p:cNvPicPr>
            <a:picLocks noChangeAspect="1"/>
          </p:cNvPicPr>
          <p:nvPr/>
        </p:nvPicPr>
        <p:blipFill>
          <a:blip r:embed="rId3">
            <a:alphaModFix amt="100000"/>
          </a:blip>
          <a:srcRect l="19353" t="25080" r="53872" b="24868"/>
          <a:stretch>
            <a:fillRect/>
          </a:stretch>
        </p:blipFill>
        <p:spPr>
          <a:xfrm rot="0" flipH="0" flipV="0">
            <a:off x="5779359" y="1978024"/>
            <a:ext cx="2109786" cy="2628901"/>
          </a:xfrm>
          <a:custGeom>
            <a:avLst/>
            <a:gdLst/>
            <a:rect l="l" t="t" r="r" b="b"/>
            <a:pathLst>
              <a:path w="2109786" h="2628901">
                <a:moveTo>
                  <a:pt x="0" y="0"/>
                </a:moveTo>
                <a:lnTo>
                  <a:pt x="2109786" y="0"/>
                </a:lnTo>
                <a:lnTo>
                  <a:pt x="2109786" y="2628901"/>
                </a:lnTo>
                <a:lnTo>
                  <a:pt x="0" y="262890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标题 1"/>
          <p:cNvSpPr txBox="1"/>
          <p:nvPr/>
        </p:nvSpPr>
        <p:spPr>
          <a:xfrm rot="5400000" flipH="0" flipV="0">
            <a:off x="7157413" y="5026999"/>
            <a:ext cx="2027340" cy="752472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  <a:effectLst/>
        </p:spPr>
        <p:txBody>
          <a:bodyPr vert="horz" wrap="square" lIns="91440" tIns="45720" rIns="360000" bIns="45720" rtlCol="0" anchor="ctr"/>
          <a:lstStyle/>
          <a:p>
            <a:pPr algn="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8017889" y="6013538"/>
            <a:ext cx="306387" cy="247432"/>
          </a:xfrm>
          <a:custGeom>
            <a:avLst/>
            <a:gdLst>
              <a:gd name="T0" fmla="*/ 159 w 160"/>
              <a:gd name="T1" fmla="*/ 66 h 128"/>
              <a:gd name="T2" fmla="*/ 98 w 160"/>
              <a:gd name="T3" fmla="*/ 127 h 128"/>
              <a:gd name="T4" fmla="*/ 96 w 160"/>
              <a:gd name="T5" fmla="*/ 128 h 128"/>
              <a:gd name="T6" fmla="*/ 94 w 160"/>
              <a:gd name="T7" fmla="*/ 127 h 128"/>
              <a:gd name="T8" fmla="*/ 94 w 160"/>
              <a:gd name="T9" fmla="*/ 124 h 128"/>
              <a:gd name="T10" fmla="*/ 152 w 160"/>
              <a:gd name="T11" fmla="*/ 66 h 128"/>
              <a:gd name="T12" fmla="*/ 2 w 160"/>
              <a:gd name="T13" fmla="*/ 66 h 128"/>
              <a:gd name="T14" fmla="*/ 0 w 160"/>
              <a:gd name="T15" fmla="*/ 64 h 128"/>
              <a:gd name="T16" fmla="*/ 2 w 160"/>
              <a:gd name="T17" fmla="*/ 61 h 128"/>
              <a:gd name="T18" fmla="*/ 152 w 160"/>
              <a:gd name="T19" fmla="*/ 61 h 128"/>
              <a:gd name="T20" fmla="*/ 94 w 160"/>
              <a:gd name="T21" fmla="*/ 4 h 128"/>
              <a:gd name="T22" fmla="*/ 94 w 160"/>
              <a:gd name="T23" fmla="*/ 1 h 128"/>
              <a:gd name="T24" fmla="*/ 98 w 160"/>
              <a:gd name="T25" fmla="*/ 1 h 128"/>
              <a:gd name="T26" fmla="*/ 159 w 160"/>
              <a:gd name="T27" fmla="*/ 62 h 128"/>
              <a:gd name="T28" fmla="*/ 160 w 160"/>
              <a:gd name="T29" fmla="*/ 63 h 128"/>
              <a:gd name="T30" fmla="*/ 160 w 160"/>
              <a:gd name="T31" fmla="*/ 63 h 128"/>
              <a:gd name="T32" fmla="*/ 160 w 160"/>
              <a:gd name="T33" fmla="*/ 63 h 128"/>
              <a:gd name="T34" fmla="*/ 160 w 160"/>
              <a:gd name="T35" fmla="*/ 64 h 128"/>
              <a:gd name="T36" fmla="*/ 159 w 160"/>
              <a:gd name="T37" fmla="*/ 66 h 128"/>
            </a:gdLst>
            <a:rect l="0" t="0" r="r" b="b"/>
            <a:pathLst>
              <a:path w="160" h="128">
                <a:moveTo>
                  <a:pt x="159" y="66"/>
                </a:moveTo>
                <a:cubicBezTo>
                  <a:pt x="98" y="127"/>
                  <a:pt x="98" y="127"/>
                  <a:pt x="98" y="127"/>
                </a:cubicBezTo>
                <a:cubicBezTo>
                  <a:pt x="97" y="128"/>
                  <a:pt x="97" y="128"/>
                  <a:pt x="96" y="128"/>
                </a:cubicBezTo>
                <a:cubicBezTo>
                  <a:pt x="95" y="128"/>
                  <a:pt x="95" y="128"/>
                  <a:pt x="94" y="127"/>
                </a:cubicBezTo>
                <a:cubicBezTo>
                  <a:pt x="93" y="126"/>
                  <a:pt x="93" y="125"/>
                  <a:pt x="94" y="124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63"/>
                  <a:pt x="1" y="61"/>
                  <a:pt x="2" y="61"/>
                </a:cubicBezTo>
                <a:cubicBezTo>
                  <a:pt x="152" y="61"/>
                  <a:pt x="152" y="61"/>
                  <a:pt x="152" y="61"/>
                </a:cubicBezTo>
                <a:cubicBezTo>
                  <a:pt x="94" y="4"/>
                  <a:pt x="94" y="4"/>
                  <a:pt x="94" y="4"/>
                </a:cubicBezTo>
                <a:cubicBezTo>
                  <a:pt x="93" y="3"/>
                  <a:pt x="93" y="2"/>
                  <a:pt x="94" y="1"/>
                </a:cubicBezTo>
                <a:cubicBezTo>
                  <a:pt x="95" y="0"/>
                  <a:pt x="97" y="0"/>
                  <a:pt x="98" y="1"/>
                </a:cubicBezTo>
                <a:cubicBezTo>
                  <a:pt x="159" y="62"/>
                  <a:pt x="159" y="62"/>
                  <a:pt x="159" y="62"/>
                </a:cubicBezTo>
                <a:cubicBezTo>
                  <a:pt x="159" y="62"/>
                  <a:pt x="160" y="62"/>
                  <a:pt x="160" y="63"/>
                </a:cubicBezTo>
                <a:cubicBezTo>
                  <a:pt x="160" y="63"/>
                  <a:pt x="160" y="63"/>
                  <a:pt x="160" y="63"/>
                </a:cubicBezTo>
                <a:cubicBezTo>
                  <a:pt x="160" y="63"/>
                  <a:pt x="160" y="63"/>
                  <a:pt x="160" y="63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60" y="65"/>
                  <a:pt x="160" y="65"/>
                  <a:pt x="159" y="6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cap="sq">
            <a:noFill/>
          </a:ln>
          <a:effectLst/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660400" y="1654629"/>
            <a:ext cx="4523862" cy="364044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为周经理的计算机检测整体性能，使用专业软件检测硬件性能，优化系统设置，提升运行效率。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796908" y="5427842"/>
            <a:ext cx="70212" cy="70212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974527" y="5427842"/>
            <a:ext cx="70212" cy="70212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152146" y="5427842"/>
            <a:ext cx="70212" cy="70212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实验二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思考与练习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09</a:t>
            </a:r>
            <a:endParaRPr kumimoji="1" lang="zh-CN" altLang="en-US"/>
          </a:p>
        </p:txBody>
      </p:sp>
    </p:spTree>
  </p:cSld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70442" y="1873467"/>
            <a:ext cx="10848457" cy="3443337"/>
          </a:xfrm>
          <a:prstGeom prst="roundRect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dist="0" blurRad="190500" dir="0" sx="100000" sy="100000" kx="0" ky="0" algn="ctr" rotWithShape="0">
              <a:schemeClr val="accent1"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18647919" flipH="0" flipV="0">
            <a:off x="594194" y="1588638"/>
            <a:ext cx="633316" cy="633316"/>
          </a:xfrm>
          <a:prstGeom prst="flowChartConnector">
            <a:avLst/>
          </a:prstGeom>
          <a:solidFill>
            <a:schemeClr val="accent1"/>
          </a:solidFill>
          <a:ln w="25400" cap="sq">
            <a:noFill/>
            <a:miter/>
          </a:ln>
          <a:effectLst>
            <a:outerShdw dist="38100" blurRad="50800" dir="2700000" sx="100000" sy="100000" kx="0" ky="0" algn="tl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670471" y="1669815"/>
            <a:ext cx="1163730" cy="4709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817192" y="2268476"/>
            <a:ext cx="10374683" cy="261151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计算机配置的基本原则包括够用、适用、好用和耐用，需根据实际需求选择合适的硬件配置。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简述计算机配置的基本原则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60402" y="1738935"/>
            <a:ext cx="5042898" cy="293466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根据实际需求选择合适的配置，避免配置过高或过低，确保性能满足使用需求，避免资源浪费。</a:t>
            </a:r>
            <a:endParaRPr kumimoji="1" lang="zh-CN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31413" t="3714" r="16065" b="2571"/>
          <a:stretch>
            <a:fillRect/>
          </a:stretch>
        </p:blipFill>
        <p:spPr>
          <a:xfrm rot="0" flipH="0" flipV="0">
            <a:off x="7710829" y="1778176"/>
            <a:ext cx="3588152" cy="3588152"/>
          </a:xfrm>
          <a:custGeom>
            <a:avLst/>
            <a:gdLst/>
            <a:rect l="l" t="t" r="r" b="b"/>
            <a:pathLst>
              <a:path w="3588152" h="3588152">
                <a:moveTo>
                  <a:pt x="1794076" y="0"/>
                </a:moveTo>
                <a:cubicBezTo>
                  <a:pt x="2784916" y="0"/>
                  <a:pt x="3588152" y="803236"/>
                  <a:pt x="3588152" y="1794076"/>
                </a:cubicBezTo>
                <a:cubicBezTo>
                  <a:pt x="3588152" y="2784916"/>
                  <a:pt x="2784916" y="3588152"/>
                  <a:pt x="1794076" y="3588152"/>
                </a:cubicBezTo>
                <a:cubicBezTo>
                  <a:pt x="803236" y="3588152"/>
                  <a:pt x="0" y="2784916"/>
                  <a:pt x="0" y="1794076"/>
                </a:cubicBezTo>
                <a:cubicBezTo>
                  <a:pt x="0" y="803236"/>
                  <a:pt x="803236" y="0"/>
                  <a:pt x="1794076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5" name="标题 1"/>
          <p:cNvSpPr txBox="1"/>
          <p:nvPr/>
        </p:nvSpPr>
        <p:spPr>
          <a:xfrm rot="0" flipH="0" flipV="0">
            <a:off x="7490910" y="1558257"/>
            <a:ext cx="4027990" cy="4027990"/>
          </a:xfrm>
          <a:prstGeom prst="ellipse">
            <a:avLst/>
          </a:prstGeom>
          <a:noFill/>
          <a:ln w="22225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8573722" y="1556232"/>
            <a:ext cx="324090" cy="32409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0932063" y="4825789"/>
            <a:ext cx="186160" cy="18616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660400" y="4878166"/>
            <a:ext cx="324090" cy="32409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852925" y="4878166"/>
            <a:ext cx="324090" cy="324090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6570527" y="2681032"/>
            <a:ext cx="1921336" cy="1921336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7241087" y="3340036"/>
            <a:ext cx="580216" cy="603330"/>
          </a:xfrm>
          <a:custGeom>
            <a:avLst/>
            <a:gdLst>
              <a:gd name="connsiteX0" fmla="*/ 198153 w 692417"/>
              <a:gd name="connsiteY0" fmla="*/ 663680 h 720001"/>
              <a:gd name="connsiteX1" fmla="*/ 239787 w 692417"/>
              <a:gd name="connsiteY1" fmla="*/ 663680 h 720001"/>
              <a:gd name="connsiteX2" fmla="*/ 295235 w 692417"/>
              <a:gd name="connsiteY2" fmla="*/ 663680 h 720001"/>
              <a:gd name="connsiteX3" fmla="*/ 397182 w 692417"/>
              <a:gd name="connsiteY3" fmla="*/ 663680 h 720001"/>
              <a:gd name="connsiteX4" fmla="*/ 452630 w 692417"/>
              <a:gd name="connsiteY4" fmla="*/ 663680 h 720001"/>
              <a:gd name="connsiteX5" fmla="*/ 494264 w 692417"/>
              <a:gd name="connsiteY5" fmla="*/ 663680 h 720001"/>
              <a:gd name="connsiteX6" fmla="*/ 522425 w 692417"/>
              <a:gd name="connsiteY6" fmla="*/ 691841 h 720001"/>
              <a:gd name="connsiteX7" fmla="*/ 494264 w 692417"/>
              <a:gd name="connsiteY7" fmla="*/ 720001 h 720001"/>
              <a:gd name="connsiteX8" fmla="*/ 452630 w 692417"/>
              <a:gd name="connsiteY8" fmla="*/ 720001 h 720001"/>
              <a:gd name="connsiteX9" fmla="*/ 397182 w 692417"/>
              <a:gd name="connsiteY9" fmla="*/ 720001 h 720001"/>
              <a:gd name="connsiteX10" fmla="*/ 295235 w 692417"/>
              <a:gd name="connsiteY10" fmla="*/ 720001 h 720001"/>
              <a:gd name="connsiteX11" fmla="*/ 239787 w 692417"/>
              <a:gd name="connsiteY11" fmla="*/ 720001 h 720001"/>
              <a:gd name="connsiteX12" fmla="*/ 198153 w 692417"/>
              <a:gd name="connsiteY12" fmla="*/ 720001 h 720001"/>
              <a:gd name="connsiteX13" fmla="*/ 169992 w 692417"/>
              <a:gd name="connsiteY13" fmla="*/ 691841 h 720001"/>
              <a:gd name="connsiteX14" fmla="*/ 198153 w 692417"/>
              <a:gd name="connsiteY14" fmla="*/ 663680 h 720001"/>
              <a:gd name="connsiteX15" fmla="*/ 154400 w 692417"/>
              <a:gd name="connsiteY15" fmla="*/ 572143 h 720001"/>
              <a:gd name="connsiteX16" fmla="*/ 154241 w 692417"/>
              <a:gd name="connsiteY16" fmla="*/ 572597 h 720001"/>
              <a:gd name="connsiteX17" fmla="*/ 160423 w 692417"/>
              <a:gd name="connsiteY17" fmla="*/ 572597 h 720001"/>
              <a:gd name="connsiteX18" fmla="*/ 346215 w 692417"/>
              <a:gd name="connsiteY18" fmla="*/ 0 h 720001"/>
              <a:gd name="connsiteX19" fmla="*/ 456041 w 692417"/>
              <a:gd name="connsiteY19" fmla="*/ 22341 h 720001"/>
              <a:gd name="connsiteX20" fmla="*/ 545873 w 692417"/>
              <a:gd name="connsiteY20" fmla="*/ 82980 h 720001"/>
              <a:gd name="connsiteX21" fmla="*/ 606513 w 692417"/>
              <a:gd name="connsiteY21" fmla="*/ 172812 h 720001"/>
              <a:gd name="connsiteX22" fmla="*/ 628853 w 692417"/>
              <a:gd name="connsiteY22" fmla="*/ 282638 h 720001"/>
              <a:gd name="connsiteX23" fmla="*/ 628853 w 692417"/>
              <a:gd name="connsiteY23" fmla="*/ 493091 h 720001"/>
              <a:gd name="connsiteX24" fmla="*/ 687990 w 692417"/>
              <a:gd name="connsiteY24" fmla="*/ 585551 h 720001"/>
              <a:gd name="connsiteX25" fmla="*/ 688929 w 692417"/>
              <a:gd name="connsiteY25" fmla="*/ 614275 h 720001"/>
              <a:gd name="connsiteX26" fmla="*/ 664336 w 692417"/>
              <a:gd name="connsiteY26" fmla="*/ 628918 h 720001"/>
              <a:gd name="connsiteX27" fmla="*/ 28189 w 692417"/>
              <a:gd name="connsiteY27" fmla="*/ 628918 h 720001"/>
              <a:gd name="connsiteX28" fmla="*/ 3596 w 692417"/>
              <a:gd name="connsiteY28" fmla="*/ 614462 h 720001"/>
              <a:gd name="connsiteX29" fmla="*/ 4159 w 692417"/>
              <a:gd name="connsiteY29" fmla="*/ 585927 h 720001"/>
              <a:gd name="connsiteX30" fmla="*/ 63578 w 692417"/>
              <a:gd name="connsiteY30" fmla="*/ 489336 h 720001"/>
              <a:gd name="connsiteX31" fmla="*/ 63578 w 692417"/>
              <a:gd name="connsiteY31" fmla="*/ 282638 h 720001"/>
              <a:gd name="connsiteX32" fmla="*/ 85919 w 692417"/>
              <a:gd name="connsiteY32" fmla="*/ 172812 h 720001"/>
              <a:gd name="connsiteX33" fmla="*/ 146558 w 692417"/>
              <a:gd name="connsiteY33" fmla="*/ 82980 h 720001"/>
              <a:gd name="connsiteX34" fmla="*/ 236389 w 692417"/>
              <a:gd name="connsiteY34" fmla="*/ 22341 h 720001"/>
              <a:gd name="connsiteX35" fmla="*/ 346215 w 692417"/>
              <a:gd name="connsiteY35" fmla="*/ 0 h 720001"/>
            </a:gdLst>
            <a:rect l="l" t="t" r="r" b="b"/>
            <a:pathLst>
              <a:path w="692417" h="720001">
                <a:moveTo>
                  <a:pt x="198153" y="663680"/>
                </a:moveTo>
                <a:lnTo>
                  <a:pt x="239787" y="663680"/>
                </a:lnTo>
                <a:lnTo>
                  <a:pt x="295235" y="663680"/>
                </a:lnTo>
                <a:lnTo>
                  <a:pt x="397182" y="663680"/>
                </a:lnTo>
                <a:lnTo>
                  <a:pt x="452630" y="663680"/>
                </a:lnTo>
                <a:lnTo>
                  <a:pt x="494264" y="663680"/>
                </a:lnTo>
                <a:cubicBezTo>
                  <a:pt x="509847" y="663680"/>
                  <a:pt x="522425" y="676259"/>
                  <a:pt x="522425" y="691841"/>
                </a:cubicBezTo>
                <a:cubicBezTo>
                  <a:pt x="522425" y="707423"/>
                  <a:pt x="509753" y="720001"/>
                  <a:pt x="494264" y="720001"/>
                </a:cubicBezTo>
                <a:lnTo>
                  <a:pt x="452630" y="720001"/>
                </a:lnTo>
                <a:lnTo>
                  <a:pt x="397182" y="720001"/>
                </a:lnTo>
                <a:lnTo>
                  <a:pt x="295235" y="720001"/>
                </a:lnTo>
                <a:lnTo>
                  <a:pt x="239787" y="720001"/>
                </a:lnTo>
                <a:lnTo>
                  <a:pt x="198153" y="720001"/>
                </a:lnTo>
                <a:cubicBezTo>
                  <a:pt x="182571" y="720001"/>
                  <a:pt x="169992" y="707423"/>
                  <a:pt x="169992" y="691841"/>
                </a:cubicBezTo>
                <a:cubicBezTo>
                  <a:pt x="169992" y="676259"/>
                  <a:pt x="182571" y="663680"/>
                  <a:pt x="198153" y="663680"/>
                </a:cubicBezTo>
                <a:close/>
                <a:moveTo>
                  <a:pt x="154400" y="572143"/>
                </a:moveTo>
                <a:lnTo>
                  <a:pt x="154241" y="572597"/>
                </a:lnTo>
                <a:lnTo>
                  <a:pt x="160423" y="572597"/>
                </a:lnTo>
                <a:close/>
                <a:moveTo>
                  <a:pt x="346215" y="0"/>
                </a:moveTo>
                <a:cubicBezTo>
                  <a:pt x="384232" y="0"/>
                  <a:pt x="421122" y="7510"/>
                  <a:pt x="456041" y="22341"/>
                </a:cubicBezTo>
                <a:cubicBezTo>
                  <a:pt x="489646" y="36609"/>
                  <a:pt x="519872" y="57072"/>
                  <a:pt x="545873" y="82980"/>
                </a:cubicBezTo>
                <a:cubicBezTo>
                  <a:pt x="571875" y="108981"/>
                  <a:pt x="592245" y="139207"/>
                  <a:pt x="606513" y="172812"/>
                </a:cubicBezTo>
                <a:cubicBezTo>
                  <a:pt x="621344" y="207637"/>
                  <a:pt x="628853" y="244621"/>
                  <a:pt x="628853" y="282638"/>
                </a:cubicBezTo>
                <a:lnTo>
                  <a:pt x="628853" y="493091"/>
                </a:lnTo>
                <a:lnTo>
                  <a:pt x="687990" y="585551"/>
                </a:lnTo>
                <a:cubicBezTo>
                  <a:pt x="693528" y="594187"/>
                  <a:pt x="693904" y="605263"/>
                  <a:pt x="688929" y="614275"/>
                </a:cubicBezTo>
                <a:cubicBezTo>
                  <a:pt x="684048" y="623286"/>
                  <a:pt x="674567" y="628918"/>
                  <a:pt x="664336" y="628918"/>
                </a:cubicBezTo>
                <a:lnTo>
                  <a:pt x="28189" y="628918"/>
                </a:lnTo>
                <a:cubicBezTo>
                  <a:pt x="17958" y="628918"/>
                  <a:pt x="8571" y="623380"/>
                  <a:pt x="3596" y="614462"/>
                </a:cubicBezTo>
                <a:cubicBezTo>
                  <a:pt x="-1380" y="605545"/>
                  <a:pt x="-1192" y="594656"/>
                  <a:pt x="4159" y="585927"/>
                </a:cubicBezTo>
                <a:lnTo>
                  <a:pt x="63578" y="489336"/>
                </a:lnTo>
                <a:lnTo>
                  <a:pt x="63578" y="282638"/>
                </a:lnTo>
                <a:cubicBezTo>
                  <a:pt x="63578" y="244621"/>
                  <a:pt x="71087" y="207731"/>
                  <a:pt x="85919" y="172812"/>
                </a:cubicBezTo>
                <a:cubicBezTo>
                  <a:pt x="100186" y="139207"/>
                  <a:pt x="120650" y="108981"/>
                  <a:pt x="146558" y="82980"/>
                </a:cubicBezTo>
                <a:cubicBezTo>
                  <a:pt x="172465" y="56978"/>
                  <a:pt x="202785" y="36609"/>
                  <a:pt x="236389" y="22341"/>
                </a:cubicBezTo>
                <a:cubicBezTo>
                  <a:pt x="271214" y="7510"/>
                  <a:pt x="308199" y="0"/>
                  <a:pt x="346215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够用原则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2157005" y="2274781"/>
            <a:ext cx="900001" cy="900000"/>
          </a:xfrm>
          <a:prstGeom prst="ellipse">
            <a:avLst/>
          </a:prstGeom>
          <a:gradFill>
            <a:gsLst>
              <a:gs pos="6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12700" cap="sq">
            <a:noFill/>
            <a:miter/>
          </a:ln>
          <a:effectLst>
            <a:outerShdw dist="101600" blurRad="190500" dir="2700000" sx="100000" sy="100000" kx="0" ky="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362243" y="2274781"/>
            <a:ext cx="6840000" cy="282804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组装计算机的步骤包括安装CPU和内存、安装电源、固定主板、安装光驱和硬盘、连接数据线和电源线。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2389389" y="2544781"/>
            <a:ext cx="435233" cy="360000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组装计算机的步骤是什么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0" y="1745329"/>
            <a:ext cx="12179300" cy="2770791"/>
          </a:xfrm>
          <a:prstGeom prst="rect">
            <a:avLst/>
          </a:prstGeom>
        </p:spPr>
      </p:pic>
      <p:sp>
        <p:nvSpPr>
          <p:cNvPr id="4" name="标题 1"/>
          <p:cNvSpPr txBox="1"/>
          <p:nvPr/>
        </p:nvSpPr>
        <p:spPr>
          <a:xfrm rot="0" flipH="0" flipV="0">
            <a:off x="4870184" y="3779582"/>
            <a:ext cx="2451633" cy="648867"/>
          </a:xfrm>
          <a:prstGeom prst="parallelogram">
            <a:avLst>
              <a:gd name="adj" fmla="val 44352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5527737" y="3857794"/>
            <a:ext cx="1130300" cy="406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611086" y="4661570"/>
            <a:ext cx="8969828" cy="15741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加电自检的目的是检查硬件是否正常工作，确保硬件连接正确，及时发现硬件故障。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加电自检的目的是什么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8291" t="0" r="8291" b="0"/>
          <a:stretch>
            <a:fillRect/>
          </a:stretch>
        </p:blipFill>
        <p:spPr>
          <a:xfrm rot="0" flipH="0" flipV="0">
            <a:off x="7305675" y="0"/>
            <a:ext cx="387584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1086679" y="1799444"/>
            <a:ext cx="5952898" cy="352439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216000" bIns="3600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常见的BIOS报警包括内存报警、CPU报警、显卡报警等，需根据报警声判断硬件故障。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1181521" y="2949116"/>
            <a:ext cx="1025180" cy="228197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  <a:effectLst/>
        </p:spPr>
        <p:txBody>
          <a:bodyPr vert="horz" wrap="square" lIns="91440" tIns="45720" rIns="360000" bIns="45720" rtlCol="0" anchor="ctr"/>
          <a:lstStyle/>
          <a:p>
            <a:pPr algn="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1540917" y="4789958"/>
            <a:ext cx="306387" cy="247432"/>
          </a:xfrm>
          <a:custGeom>
            <a:avLst/>
            <a:gdLst>
              <a:gd name="T0" fmla="*/ 159 w 160"/>
              <a:gd name="T1" fmla="*/ 66 h 128"/>
              <a:gd name="T2" fmla="*/ 98 w 160"/>
              <a:gd name="T3" fmla="*/ 127 h 128"/>
              <a:gd name="T4" fmla="*/ 96 w 160"/>
              <a:gd name="T5" fmla="*/ 128 h 128"/>
              <a:gd name="T6" fmla="*/ 94 w 160"/>
              <a:gd name="T7" fmla="*/ 127 h 128"/>
              <a:gd name="T8" fmla="*/ 94 w 160"/>
              <a:gd name="T9" fmla="*/ 124 h 128"/>
              <a:gd name="T10" fmla="*/ 152 w 160"/>
              <a:gd name="T11" fmla="*/ 66 h 128"/>
              <a:gd name="T12" fmla="*/ 2 w 160"/>
              <a:gd name="T13" fmla="*/ 66 h 128"/>
              <a:gd name="T14" fmla="*/ 0 w 160"/>
              <a:gd name="T15" fmla="*/ 64 h 128"/>
              <a:gd name="T16" fmla="*/ 2 w 160"/>
              <a:gd name="T17" fmla="*/ 61 h 128"/>
              <a:gd name="T18" fmla="*/ 152 w 160"/>
              <a:gd name="T19" fmla="*/ 61 h 128"/>
              <a:gd name="T20" fmla="*/ 94 w 160"/>
              <a:gd name="T21" fmla="*/ 4 h 128"/>
              <a:gd name="T22" fmla="*/ 94 w 160"/>
              <a:gd name="T23" fmla="*/ 1 h 128"/>
              <a:gd name="T24" fmla="*/ 98 w 160"/>
              <a:gd name="T25" fmla="*/ 1 h 128"/>
              <a:gd name="T26" fmla="*/ 159 w 160"/>
              <a:gd name="T27" fmla="*/ 62 h 128"/>
              <a:gd name="T28" fmla="*/ 160 w 160"/>
              <a:gd name="T29" fmla="*/ 63 h 128"/>
              <a:gd name="T30" fmla="*/ 160 w 160"/>
              <a:gd name="T31" fmla="*/ 63 h 128"/>
              <a:gd name="T32" fmla="*/ 160 w 160"/>
              <a:gd name="T33" fmla="*/ 63 h 128"/>
              <a:gd name="T34" fmla="*/ 160 w 160"/>
              <a:gd name="T35" fmla="*/ 64 h 128"/>
              <a:gd name="T36" fmla="*/ 159 w 160"/>
              <a:gd name="T37" fmla="*/ 66 h 128"/>
            </a:gdLst>
            <a:rect l="0" t="0" r="r" b="b"/>
            <a:pathLst>
              <a:path w="160" h="128">
                <a:moveTo>
                  <a:pt x="159" y="66"/>
                </a:moveTo>
                <a:cubicBezTo>
                  <a:pt x="98" y="127"/>
                  <a:pt x="98" y="127"/>
                  <a:pt x="98" y="127"/>
                </a:cubicBezTo>
                <a:cubicBezTo>
                  <a:pt x="97" y="128"/>
                  <a:pt x="97" y="128"/>
                  <a:pt x="96" y="128"/>
                </a:cubicBezTo>
                <a:cubicBezTo>
                  <a:pt x="95" y="128"/>
                  <a:pt x="95" y="128"/>
                  <a:pt x="94" y="127"/>
                </a:cubicBezTo>
                <a:cubicBezTo>
                  <a:pt x="93" y="126"/>
                  <a:pt x="93" y="125"/>
                  <a:pt x="94" y="124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63"/>
                  <a:pt x="1" y="61"/>
                  <a:pt x="2" y="61"/>
                </a:cubicBezTo>
                <a:cubicBezTo>
                  <a:pt x="152" y="61"/>
                  <a:pt x="152" y="61"/>
                  <a:pt x="152" y="61"/>
                </a:cubicBezTo>
                <a:cubicBezTo>
                  <a:pt x="94" y="4"/>
                  <a:pt x="94" y="4"/>
                  <a:pt x="94" y="4"/>
                </a:cubicBezTo>
                <a:cubicBezTo>
                  <a:pt x="93" y="3"/>
                  <a:pt x="93" y="2"/>
                  <a:pt x="94" y="1"/>
                </a:cubicBezTo>
                <a:cubicBezTo>
                  <a:pt x="95" y="0"/>
                  <a:pt x="97" y="0"/>
                  <a:pt x="98" y="1"/>
                </a:cubicBezTo>
                <a:cubicBezTo>
                  <a:pt x="159" y="62"/>
                  <a:pt x="159" y="62"/>
                  <a:pt x="159" y="62"/>
                </a:cubicBezTo>
                <a:cubicBezTo>
                  <a:pt x="159" y="62"/>
                  <a:pt x="160" y="62"/>
                  <a:pt x="160" y="63"/>
                </a:cubicBezTo>
                <a:cubicBezTo>
                  <a:pt x="160" y="63"/>
                  <a:pt x="160" y="63"/>
                  <a:pt x="160" y="63"/>
                </a:cubicBezTo>
                <a:cubicBezTo>
                  <a:pt x="160" y="63"/>
                  <a:pt x="160" y="63"/>
                  <a:pt x="160" y="63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60" y="65"/>
                  <a:pt x="160" y="65"/>
                  <a:pt x="159" y="6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常见的BIOS报警有哪些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70442" y="1873467"/>
            <a:ext cx="10848457" cy="3443337"/>
          </a:xfrm>
          <a:prstGeom prst="roundRect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dist="0" blurRad="190500" dir="0" sx="100000" sy="100000" kx="0" ky="0" algn="ctr" rotWithShape="0">
              <a:schemeClr val="accent1"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18647919" flipH="0" flipV="0">
            <a:off x="594194" y="1588638"/>
            <a:ext cx="633316" cy="633316"/>
          </a:xfrm>
          <a:prstGeom prst="flowChartConnector">
            <a:avLst/>
          </a:prstGeom>
          <a:solidFill>
            <a:schemeClr val="accent1"/>
          </a:solidFill>
          <a:ln w="25400" cap="sq">
            <a:noFill/>
            <a:miter/>
          </a:ln>
          <a:effectLst>
            <a:outerShdw dist="38100" blurRad="50800" dir="2700000" sx="100000" sy="100000" kx="0" ky="0" algn="tl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670471" y="1669815"/>
            <a:ext cx="1163730" cy="4709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817192" y="2268476"/>
            <a:ext cx="10374683" cy="261151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根据不同的需求设计计算机配置方案时，需考虑硬件的性能、兼容性和价格，选择合适的硬件组合。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如何根据不同的需求设计计算机配置方案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1726894" y="3069990"/>
            <a:ext cx="10241" cy="162777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1596140" y="2368771"/>
            <a:ext cx="9117848" cy="432278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dist="0" blurRad="190500" dir="0" sx="100000" sy="100000" kx="0" ky="0" algn="ctr" rotWithShape="0">
              <a:schemeClr val="accent1"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712876" y="2339056"/>
            <a:ext cx="2549076" cy="49170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653290" y="2992154"/>
            <a:ext cx="154800" cy="155672"/>
          </a:xfrm>
          <a:prstGeom prst="flowChartConnector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878660" y="2924748"/>
            <a:ext cx="8846490" cy="171813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配件采购时需注意CPU、主板、内存、硬盘等的兼容性，确保各硬件之间相互匹配，避免兼容性问题。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配件采购时需要注意哪些搭配问题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7182536" y="3750502"/>
            <a:ext cx="4060288" cy="215817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660400" y="1665743"/>
            <a:ext cx="144000" cy="432000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049020" y="1665743"/>
            <a:ext cx="3780000" cy="189949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优化计算机的整体性能可通过优化操作系统、安装安全软件、优化硬盘设置等方式实现，提升运行效率。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0572206" y="5764673"/>
            <a:ext cx="1619794" cy="288000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7" name=""/>
          <p:cNvPicPr>
            <a:picLocks noChangeAspect="1"/>
          </p:cNvPicPr>
          <p:nvPr/>
        </p:nvPicPr>
        <p:blipFill>
          <a:blip r:embed="rId3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5298709" y="1407067"/>
            <a:ext cx="5944115" cy="215817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"/>
          <p:cNvPicPr>
            <a:picLocks noChangeAspect="1"/>
          </p:cNvPicPr>
          <p:nvPr/>
        </p:nvPicPr>
        <p:blipFill>
          <a:blip r:embed="rId4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1045362" y="3757634"/>
            <a:ext cx="2883658" cy="215817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"/>
          <p:cNvPicPr>
            <a:picLocks noChangeAspect="1"/>
          </p:cNvPicPr>
          <p:nvPr/>
        </p:nvPicPr>
        <p:blipFill>
          <a:blip r:embed="rId5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4114299" y="3757634"/>
            <a:ext cx="2883658" cy="215817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如何优化计算机的整体性能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结束语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010</a:t>
            </a:r>
            <a:endParaRPr kumimoji="1" lang="zh-CN" altLang="en-US"/>
          </a:p>
        </p:txBody>
      </p:sp>
    </p:spTree>
  </p:cSld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10800000" flipH="0" flipV="0">
            <a:off x="1777368" y="1977012"/>
            <a:ext cx="8637263" cy="3452238"/>
          </a:xfrm>
          <a:prstGeom prst="roundRect">
            <a:avLst>
              <a:gd name="adj" fmla="val 9428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dist="0" blurRad="190500" dir="0" sx="100000" sy="100000" kx="0" ky="0" algn="ctr" rotWithShape="0">
              <a:srgbClr val="000000">
                <a:alpha val="8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2117945" y="2888856"/>
            <a:ext cx="7956109" cy="23977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感谢同学们的关注与学习，希望大家通过本课程的学习，能够更好地理解和掌握计算机硬件组装和优化的方法。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2117945" y="2127886"/>
            <a:ext cx="7956109" cy="759863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10000"/>
              </a:lnSpc>
            </a:pPr>
            <a:r>
              <a:rPr kumimoji="1" lang="en-US" altLang="zh-CN" sz="4400">
                <a:ln w="9525">
                  <a:solidFill>
                    <a:srgbClr val="000000">
                      <a:alpha val="100000"/>
                    </a:srgbClr>
                  </a:solidFill>
                </a:ln>
                <a:noFill/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grpSp>
        <p:nvGrpSpPr>
          <p:cNvPr id="6" name=""/>
          <p:cNvGrpSpPr/>
          <p:nvPr/>
        </p:nvGrpSpPr>
        <p:grpSpPr>
          <a:xfrm>
            <a:off x="3392803" y="1940380"/>
            <a:ext cx="5406393" cy="95945"/>
            <a:chOff x="3392803" y="1940380"/>
            <a:chExt cx="5406393" cy="95945"/>
          </a:xfrm>
        </p:grpSpPr>
        <p:sp>
          <p:nvSpPr>
            <p:cNvPr id="7" name="标题 1"/>
            <p:cNvSpPr txBox="1"/>
            <p:nvPr/>
          </p:nvSpPr>
          <p:spPr>
            <a:xfrm rot="0" flipH="0" flipV="0">
              <a:off x="6053403" y="1940380"/>
              <a:ext cx="2745793" cy="9594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8" name="标题 1"/>
            <p:cNvSpPr txBox="1"/>
            <p:nvPr/>
          </p:nvSpPr>
          <p:spPr>
            <a:xfrm rot="0" flipH="0" flipV="0">
              <a:off x="3392803" y="1941489"/>
              <a:ext cx="2745793" cy="93729"/>
            </a:xfrm>
            <a:prstGeom prst="rect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</p:grpSp>
      <p:sp>
        <p:nvSpPr>
          <p:cNvPr id="9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感谢语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1">
            <a:off x="4160587" y="2237874"/>
            <a:ext cx="3858126" cy="371374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4397208" y="3276599"/>
            <a:ext cx="3384884" cy="16723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希望同学们能够通过本课程的学习，掌握计算机硬件组装和优化的方法，开启精彩的计算机探索之旅，不断提高自己的计算机应用能力和实践操作能力。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5195303" y="1343526"/>
            <a:ext cx="1788695" cy="1788695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6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1552" t="23646" r="1551" b="8699"/>
          <a:stretch>
            <a:fillRect/>
          </a:stretch>
        </p:blipFill>
        <p:spPr>
          <a:xfrm rot="0" flipH="0" flipV="0">
            <a:off x="5271501" y="1419726"/>
            <a:ext cx="1636296" cy="1636294"/>
          </a:xfrm>
          <a:custGeom>
            <a:avLst/>
            <a:gdLst/>
            <a:rect l="l" t="t" r="r" b="b"/>
            <a:pathLst>
              <a:path w="1636296" h="1636294">
                <a:moveTo>
                  <a:pt x="818148" y="0"/>
                </a:moveTo>
                <a:cubicBezTo>
                  <a:pt x="1269999" y="0"/>
                  <a:pt x="1636296" y="366297"/>
                  <a:pt x="1636296" y="818147"/>
                </a:cubicBezTo>
                <a:cubicBezTo>
                  <a:pt x="1636296" y="1269997"/>
                  <a:pt x="1269999" y="1636294"/>
                  <a:pt x="818148" y="1636294"/>
                </a:cubicBezTo>
                <a:cubicBezTo>
                  <a:pt x="366297" y="1636294"/>
                  <a:pt x="0" y="1269997"/>
                  <a:pt x="0" y="818147"/>
                </a:cubicBezTo>
                <a:cubicBezTo>
                  <a:pt x="0" y="366297"/>
                  <a:pt x="366297" y="0"/>
                  <a:pt x="818148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标题 1"/>
          <p:cNvSpPr txBox="1"/>
          <p:nvPr/>
        </p:nvSpPr>
        <p:spPr>
          <a:xfrm rot="0" flipH="0" flipV="0">
            <a:off x="5349708" y="4952999"/>
            <a:ext cx="1441784" cy="8468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4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01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鼓励语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4444070" y="984928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634447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30064" y="1907960"/>
            <a:ext cx="5167455" cy="19875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谢谢大家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89495" y="4154562"/>
            <a:ext cx="1506945" cy="1615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05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cxnSp>
        <p:nvCxnSpPr>
          <p:cNvPr id="11" name="标题 1"/>
          <p:cNvCxnSpPr/>
          <p:nvPr/>
        </p:nvCxnSpPr>
        <p:spPr>
          <a:xfrm rot="0" flipH="0" flipV="0">
            <a:off x="2217420" y="4235353"/>
            <a:ext cx="3444518" cy="0"/>
          </a:xfrm>
          <a:prstGeom prst="line">
            <a:avLst/>
          </a:prstGeom>
          <a:noFill/>
          <a:ln w="6350" cap="sq">
            <a:solidFill>
              <a:schemeClr val="accent1"/>
            </a:solidFill>
            <a:miter/>
          </a:ln>
        </p:spPr>
      </p:cxnSp>
      <p:sp>
        <p:nvSpPr>
          <p:cNvPr id="12" name="标题 1"/>
          <p:cNvSpPr txBox="1"/>
          <p:nvPr/>
        </p:nvSpPr>
        <p:spPr>
          <a:xfrm rot="0" flipH="0" flipV="0">
            <a:off x="450341" y="4531595"/>
            <a:ext cx="2870181" cy="326219"/>
          </a:xfrm>
          <a:prstGeom prst="roundRect">
            <a:avLst/>
          </a:prstGeom>
          <a:solidFill>
            <a:schemeClr val="accent1"/>
          </a:solidFill>
          <a:ln w="7620" cap="flat">
            <a:solidFill>
              <a:srgbClr val="FFFFFF">
                <a:alpha val="100000"/>
              </a:srgbClr>
            </a:solidFill>
            <a:miter/>
          </a:ln>
          <a:effectLst/>
        </p:spPr>
        <p:txBody>
          <a:bodyPr vert="horz" wrap="square" lIns="73152" tIns="36576" rIns="73152" bIns="36576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54057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汇报人：AiPPT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89659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时间：202X.X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6019552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28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155" t="5882" r="2360" b="1396"/>
          <a:stretch>
            <a:fillRect/>
          </a:stretch>
        </p:blipFill>
        <p:spPr>
          <a:xfrm rot="0" flipH="0" flipV="0">
            <a:off x="6830714" y="1596441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9" name=""/>
          <p:cNvGrpSpPr/>
          <p:nvPr/>
        </p:nvGrpSpPr>
        <p:grpSpPr>
          <a:xfrm>
            <a:off x="10539606" y="2278373"/>
            <a:ext cx="1050564" cy="1050563"/>
            <a:chOff x="10539606" y="2278373"/>
            <a:chExt cx="1050564" cy="1050563"/>
          </a:xfrm>
        </p:grpSpPr>
        <p:sp>
          <p:nvSpPr>
            <p:cNvPr id="30" name="标题 1"/>
            <p:cNvSpPr txBox="1"/>
            <p:nvPr/>
          </p:nvSpPr>
          <p:spPr>
            <a:xfrm rot="0" flipH="0" flipV="0">
              <a:off x="10539606" y="2278373"/>
              <a:ext cx="1050564" cy="1050563"/>
            </a:xfrm>
            <a:custGeom>
              <a:avLst/>
              <a:gdLst>
                <a:gd name="connsiteX0" fmla="*/ 688285 w 688284"/>
                <a:gd name="connsiteY0" fmla="*/ 535885 h 688284"/>
                <a:gd name="connsiteX1" fmla="*/ 535885 w 688284"/>
                <a:gd name="connsiteY1" fmla="*/ 688285 h 688284"/>
                <a:gd name="connsiteX2" fmla="*/ 152400 w 688284"/>
                <a:gd name="connsiteY2" fmla="*/ 688285 h 688284"/>
                <a:gd name="connsiteX3" fmla="*/ 0 w 688284"/>
                <a:gd name="connsiteY3" fmla="*/ 535885 h 688284"/>
                <a:gd name="connsiteX4" fmla="*/ 0 w 688284"/>
                <a:gd name="connsiteY4" fmla="*/ 152400 h 688284"/>
                <a:gd name="connsiteX5" fmla="*/ 152400 w 688284"/>
                <a:gd name="connsiteY5" fmla="*/ 0 h 688284"/>
                <a:gd name="connsiteX6" fmla="*/ 535885 w 688284"/>
                <a:gd name="connsiteY6" fmla="*/ 0 h 688284"/>
                <a:gd name="connsiteX7" fmla="*/ 688285 w 688284"/>
                <a:gd name="connsiteY7" fmla="*/ 152400 h 688284"/>
                <a:gd name="connsiteX8" fmla="*/ 688285 w 688284"/>
                <a:gd name="connsiteY8" fmla="*/ 535885 h 688284"/>
              </a:gdLst>
              <a:rect l="l" t="t" r="r" b="b"/>
              <a:pathLst>
                <a:path w="688284" h="688284">
                  <a:moveTo>
                    <a:pt x="688285" y="535885"/>
                  </a:moveTo>
                  <a:cubicBezTo>
                    <a:pt x="688285" y="619953"/>
                    <a:pt x="619539" y="688285"/>
                    <a:pt x="535885" y="688285"/>
                  </a:cubicBezTo>
                  <a:lnTo>
                    <a:pt x="152400" y="688285"/>
                  </a:lnTo>
                  <a:cubicBezTo>
                    <a:pt x="68332" y="688285"/>
                    <a:pt x="0" y="619539"/>
                    <a:pt x="0" y="535885"/>
                  </a:cubicBezTo>
                  <a:lnTo>
                    <a:pt x="0" y="152400"/>
                  </a:lnTo>
                  <a:cubicBezTo>
                    <a:pt x="0" y="68332"/>
                    <a:pt x="68746" y="0"/>
                    <a:pt x="152400" y="0"/>
                  </a:cubicBezTo>
                  <a:lnTo>
                    <a:pt x="535885" y="0"/>
                  </a:lnTo>
                  <a:cubicBezTo>
                    <a:pt x="619953" y="0"/>
                    <a:pt x="688285" y="68746"/>
                    <a:pt x="688285" y="152400"/>
                  </a:cubicBezTo>
                  <a:lnTo>
                    <a:pt x="688285" y="53588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1" name="标题 1"/>
            <p:cNvSpPr txBox="1"/>
            <p:nvPr/>
          </p:nvSpPr>
          <p:spPr>
            <a:xfrm rot="0" flipH="0" flipV="0">
              <a:off x="10782968" y="2537939"/>
              <a:ext cx="563838" cy="531430"/>
            </a:xfrm>
            <a:custGeom>
              <a:avLst/>
              <a:gdLst>
                <a:gd name="connsiteX0" fmla="*/ 1110072 w 1498885"/>
                <a:gd name="connsiteY0" fmla="*/ 1039039 h 1412736"/>
                <a:gd name="connsiteX1" fmla="*/ 1149511 w 1498885"/>
                <a:gd name="connsiteY1" fmla="*/ 1055363 h 1412736"/>
                <a:gd name="connsiteX2" fmla="*/ 1371451 w 1498885"/>
                <a:gd name="connsiteY2" fmla="*/ 1277303 h 1412736"/>
                <a:gd name="connsiteX3" fmla="*/ 1371451 w 1498885"/>
                <a:gd name="connsiteY3" fmla="*/ 1356182 h 1412736"/>
                <a:gd name="connsiteX4" fmla="*/ 1332012 w 1498885"/>
                <a:gd name="connsiteY4" fmla="*/ 1372553 h 1412736"/>
                <a:gd name="connsiteX5" fmla="*/ 1292572 w 1498885"/>
                <a:gd name="connsiteY5" fmla="*/ 1356182 h 1412736"/>
                <a:gd name="connsiteX6" fmla="*/ 1070632 w 1498885"/>
                <a:gd name="connsiteY6" fmla="*/ 1134242 h 1412736"/>
                <a:gd name="connsiteX7" fmla="*/ 1070632 w 1498885"/>
                <a:gd name="connsiteY7" fmla="*/ 1055363 h 1412736"/>
                <a:gd name="connsiteX8" fmla="*/ 1110072 w 1498885"/>
                <a:gd name="connsiteY8" fmla="*/ 1039039 h 1412736"/>
                <a:gd name="connsiteX9" fmla="*/ 1110072 w 1498885"/>
                <a:gd name="connsiteY9" fmla="*/ 705989 h 1412736"/>
                <a:gd name="connsiteX10" fmla="*/ 1443075 w 1498885"/>
                <a:gd name="connsiteY10" fmla="*/ 705989 h 1412736"/>
                <a:gd name="connsiteX11" fmla="*/ 1498885 w 1498885"/>
                <a:gd name="connsiteY11" fmla="*/ 761800 h 1412736"/>
                <a:gd name="connsiteX12" fmla="*/ 1443075 w 1498885"/>
                <a:gd name="connsiteY12" fmla="*/ 817611 h 1412736"/>
                <a:gd name="connsiteX13" fmla="*/ 1110072 w 1498885"/>
                <a:gd name="connsiteY13" fmla="*/ 817611 h 1412736"/>
                <a:gd name="connsiteX14" fmla="*/ 1054261 w 1498885"/>
                <a:gd name="connsiteY14" fmla="*/ 761800 h 1412736"/>
                <a:gd name="connsiteX15" fmla="*/ 1110072 w 1498885"/>
                <a:gd name="connsiteY15" fmla="*/ 705989 h 1412736"/>
                <a:gd name="connsiteX16" fmla="*/ 1332012 w 1498885"/>
                <a:gd name="connsiteY16" fmla="*/ 151093 h 1412736"/>
                <a:gd name="connsiteX17" fmla="*/ 1371451 w 1498885"/>
                <a:gd name="connsiteY17" fmla="*/ 167418 h 1412736"/>
                <a:gd name="connsiteX18" fmla="*/ 1371451 w 1498885"/>
                <a:gd name="connsiteY18" fmla="*/ 246297 h 1412736"/>
                <a:gd name="connsiteX19" fmla="*/ 1149511 w 1498885"/>
                <a:gd name="connsiteY19" fmla="*/ 468236 h 1412736"/>
                <a:gd name="connsiteX20" fmla="*/ 1110072 w 1498885"/>
                <a:gd name="connsiteY20" fmla="*/ 484608 h 1412736"/>
                <a:gd name="connsiteX21" fmla="*/ 1070632 w 1498885"/>
                <a:gd name="connsiteY21" fmla="*/ 468236 h 1412736"/>
                <a:gd name="connsiteX22" fmla="*/ 1070632 w 1498885"/>
                <a:gd name="connsiteY22" fmla="*/ 389358 h 1412736"/>
                <a:gd name="connsiteX23" fmla="*/ 1292572 w 1498885"/>
                <a:gd name="connsiteY23" fmla="*/ 167418 h 1412736"/>
                <a:gd name="connsiteX24" fmla="*/ 1332012 w 1498885"/>
                <a:gd name="connsiteY24" fmla="*/ 151093 h 1412736"/>
                <a:gd name="connsiteX25" fmla="*/ 709724 w 1498885"/>
                <a:gd name="connsiteY25" fmla="*/ 111607 h 1412736"/>
                <a:gd name="connsiteX26" fmla="*/ 649635 w 1498885"/>
                <a:gd name="connsiteY26" fmla="*/ 127420 h 1412736"/>
                <a:gd name="connsiteX27" fmla="*/ 174129 w 1498885"/>
                <a:gd name="connsiteY27" fmla="*/ 394752 h 1412736"/>
                <a:gd name="connsiteX28" fmla="*/ 111621 w 1498885"/>
                <a:gd name="connsiteY28" fmla="*/ 501536 h 1412736"/>
                <a:gd name="connsiteX29" fmla="*/ 111621 w 1498885"/>
                <a:gd name="connsiteY29" fmla="*/ 910814 h 1412736"/>
                <a:gd name="connsiteX30" fmla="*/ 174129 w 1498885"/>
                <a:gd name="connsiteY30" fmla="*/ 1017598 h 1412736"/>
                <a:gd name="connsiteX31" fmla="*/ 649821 w 1498885"/>
                <a:gd name="connsiteY31" fmla="*/ 1284930 h 1412736"/>
                <a:gd name="connsiteX32" fmla="*/ 771674 w 1498885"/>
                <a:gd name="connsiteY32" fmla="*/ 1283814 h 1412736"/>
                <a:gd name="connsiteX33" fmla="*/ 832321 w 1498885"/>
                <a:gd name="connsiteY33" fmla="*/ 1178146 h 1412736"/>
                <a:gd name="connsiteX34" fmla="*/ 832321 w 1498885"/>
                <a:gd name="connsiteY34" fmla="*/ 234204 h 1412736"/>
                <a:gd name="connsiteX35" fmla="*/ 771674 w 1498885"/>
                <a:gd name="connsiteY35" fmla="*/ 128536 h 1412736"/>
                <a:gd name="connsiteX36" fmla="*/ 709724 w 1498885"/>
                <a:gd name="connsiteY36" fmla="*/ 111607 h 1412736"/>
                <a:gd name="connsiteX37" fmla="*/ 711864 w 1498885"/>
                <a:gd name="connsiteY37" fmla="*/ 9 h 1412736"/>
                <a:gd name="connsiteX38" fmla="*/ 828043 w 1498885"/>
                <a:gd name="connsiteY38" fmla="*/ 32356 h 1412736"/>
                <a:gd name="connsiteX39" fmla="*/ 943942 w 1498885"/>
                <a:gd name="connsiteY39" fmla="*/ 234390 h 1412736"/>
                <a:gd name="connsiteX40" fmla="*/ 943942 w 1498885"/>
                <a:gd name="connsiteY40" fmla="*/ 1178518 h 1412736"/>
                <a:gd name="connsiteX41" fmla="*/ 828043 w 1498885"/>
                <a:gd name="connsiteY41" fmla="*/ 1380552 h 1412736"/>
                <a:gd name="connsiteX42" fmla="*/ 709910 w 1498885"/>
                <a:gd name="connsiteY42" fmla="*/ 1412736 h 1412736"/>
                <a:gd name="connsiteX43" fmla="*/ 595126 w 1498885"/>
                <a:gd name="connsiteY43" fmla="*/ 1382413 h 1412736"/>
                <a:gd name="connsiteX44" fmla="*/ 119435 w 1498885"/>
                <a:gd name="connsiteY44" fmla="*/ 1115080 h 1412736"/>
                <a:gd name="connsiteX45" fmla="*/ 0 w 1498885"/>
                <a:gd name="connsiteY45" fmla="*/ 911000 h 1412736"/>
                <a:gd name="connsiteX46" fmla="*/ 0 w 1498885"/>
                <a:gd name="connsiteY46" fmla="*/ 501722 h 1412736"/>
                <a:gd name="connsiteX47" fmla="*/ 119435 w 1498885"/>
                <a:gd name="connsiteY47" fmla="*/ 297642 h 1412736"/>
                <a:gd name="connsiteX48" fmla="*/ 595126 w 1498885"/>
                <a:gd name="connsiteY48" fmla="*/ 30309 h 1412736"/>
                <a:gd name="connsiteX49" fmla="*/ 711864 w 1498885"/>
                <a:gd name="connsiteY49" fmla="*/ 9 h 1412736"/>
              </a:gdLst>
              <a:rect l="l" t="t" r="r" b="b"/>
              <a:pathLst>
                <a:path w="1498885" h="1412736">
                  <a:moveTo>
                    <a:pt x="1110072" y="1039039"/>
                  </a:moveTo>
                  <a:cubicBezTo>
                    <a:pt x="1124350" y="1039039"/>
                    <a:pt x="1138628" y="1044480"/>
                    <a:pt x="1149511" y="1055363"/>
                  </a:cubicBezTo>
                  <a:lnTo>
                    <a:pt x="1371451" y="1277303"/>
                  </a:lnTo>
                  <a:cubicBezTo>
                    <a:pt x="1393217" y="1299070"/>
                    <a:pt x="1393217" y="1334416"/>
                    <a:pt x="1371451" y="1356182"/>
                  </a:cubicBezTo>
                  <a:cubicBezTo>
                    <a:pt x="1360661" y="1366972"/>
                    <a:pt x="1346336" y="1372553"/>
                    <a:pt x="1332012" y="1372553"/>
                  </a:cubicBezTo>
                  <a:cubicBezTo>
                    <a:pt x="1317687" y="1372553"/>
                    <a:pt x="1303362" y="1367158"/>
                    <a:pt x="1292572" y="1356182"/>
                  </a:cubicBezTo>
                  <a:lnTo>
                    <a:pt x="1070632" y="1134242"/>
                  </a:lnTo>
                  <a:cubicBezTo>
                    <a:pt x="1048866" y="1112476"/>
                    <a:pt x="1048866" y="1077130"/>
                    <a:pt x="1070632" y="1055363"/>
                  </a:cubicBezTo>
                  <a:cubicBezTo>
                    <a:pt x="1081515" y="1044480"/>
                    <a:pt x="1095793" y="1039039"/>
                    <a:pt x="1110072" y="1039039"/>
                  </a:cubicBezTo>
                  <a:close/>
                  <a:moveTo>
                    <a:pt x="1110072" y="705989"/>
                  </a:moveTo>
                  <a:lnTo>
                    <a:pt x="1443075" y="705989"/>
                  </a:lnTo>
                  <a:cubicBezTo>
                    <a:pt x="1473956" y="705989"/>
                    <a:pt x="1498885" y="730918"/>
                    <a:pt x="1498885" y="761800"/>
                  </a:cubicBezTo>
                  <a:cubicBezTo>
                    <a:pt x="1498885" y="792682"/>
                    <a:pt x="1473770" y="817611"/>
                    <a:pt x="1443075" y="817611"/>
                  </a:cubicBezTo>
                  <a:lnTo>
                    <a:pt x="1110072" y="817611"/>
                  </a:lnTo>
                  <a:cubicBezTo>
                    <a:pt x="1079190" y="817611"/>
                    <a:pt x="1054261" y="792682"/>
                    <a:pt x="1054261" y="761800"/>
                  </a:cubicBezTo>
                  <a:cubicBezTo>
                    <a:pt x="1054261" y="730918"/>
                    <a:pt x="1079190" y="705989"/>
                    <a:pt x="1110072" y="705989"/>
                  </a:cubicBezTo>
                  <a:close/>
                  <a:moveTo>
                    <a:pt x="1332012" y="151093"/>
                  </a:moveTo>
                  <a:cubicBezTo>
                    <a:pt x="1346290" y="151093"/>
                    <a:pt x="1360568" y="156535"/>
                    <a:pt x="1371451" y="167418"/>
                  </a:cubicBezTo>
                  <a:cubicBezTo>
                    <a:pt x="1393217" y="189184"/>
                    <a:pt x="1393217" y="224530"/>
                    <a:pt x="1371451" y="246297"/>
                  </a:cubicBezTo>
                  <a:lnTo>
                    <a:pt x="1149511" y="468236"/>
                  </a:lnTo>
                  <a:cubicBezTo>
                    <a:pt x="1138721" y="479213"/>
                    <a:pt x="1124396" y="484608"/>
                    <a:pt x="1110072" y="484608"/>
                  </a:cubicBezTo>
                  <a:cubicBezTo>
                    <a:pt x="1095747" y="484608"/>
                    <a:pt x="1081422" y="479213"/>
                    <a:pt x="1070632" y="468236"/>
                  </a:cubicBezTo>
                  <a:cubicBezTo>
                    <a:pt x="1048866" y="446470"/>
                    <a:pt x="1048866" y="411124"/>
                    <a:pt x="1070632" y="389358"/>
                  </a:cubicBezTo>
                  <a:lnTo>
                    <a:pt x="1292572" y="167418"/>
                  </a:lnTo>
                  <a:cubicBezTo>
                    <a:pt x="1303455" y="156535"/>
                    <a:pt x="1317733" y="151093"/>
                    <a:pt x="1332012" y="151093"/>
                  </a:cubicBezTo>
                  <a:close/>
                  <a:moveTo>
                    <a:pt x="709724" y="111607"/>
                  </a:moveTo>
                  <a:cubicBezTo>
                    <a:pt x="689074" y="111607"/>
                    <a:pt x="668610" y="116816"/>
                    <a:pt x="649635" y="127420"/>
                  </a:cubicBezTo>
                  <a:lnTo>
                    <a:pt x="174129" y="394752"/>
                  </a:lnTo>
                  <a:cubicBezTo>
                    <a:pt x="135620" y="416332"/>
                    <a:pt x="111621" y="457260"/>
                    <a:pt x="111621" y="501536"/>
                  </a:cubicBezTo>
                  <a:lnTo>
                    <a:pt x="111621" y="910814"/>
                  </a:lnTo>
                  <a:cubicBezTo>
                    <a:pt x="111621" y="955090"/>
                    <a:pt x="135620" y="996018"/>
                    <a:pt x="174129" y="1017598"/>
                  </a:cubicBezTo>
                  <a:lnTo>
                    <a:pt x="649821" y="1284930"/>
                  </a:lnTo>
                  <a:cubicBezTo>
                    <a:pt x="688144" y="1306510"/>
                    <a:pt x="733723" y="1306138"/>
                    <a:pt x="771674" y="1283814"/>
                  </a:cubicBezTo>
                  <a:cubicBezTo>
                    <a:pt x="809625" y="1261676"/>
                    <a:pt x="832321" y="1222050"/>
                    <a:pt x="832321" y="1178146"/>
                  </a:cubicBezTo>
                  <a:lnTo>
                    <a:pt x="832321" y="234204"/>
                  </a:lnTo>
                  <a:cubicBezTo>
                    <a:pt x="832321" y="190113"/>
                    <a:pt x="809625" y="150674"/>
                    <a:pt x="771674" y="128536"/>
                  </a:cubicBezTo>
                  <a:cubicBezTo>
                    <a:pt x="752326" y="117188"/>
                    <a:pt x="731118" y="111607"/>
                    <a:pt x="709724" y="111607"/>
                  </a:cubicBezTo>
                  <a:close/>
                  <a:moveTo>
                    <a:pt x="711864" y="9"/>
                  </a:moveTo>
                  <a:cubicBezTo>
                    <a:pt x="751861" y="358"/>
                    <a:pt x="791766" y="11148"/>
                    <a:pt x="828043" y="32356"/>
                  </a:cubicBezTo>
                  <a:cubicBezTo>
                    <a:pt x="900596" y="74772"/>
                    <a:pt x="943942" y="150302"/>
                    <a:pt x="943942" y="234390"/>
                  </a:cubicBezTo>
                  <a:lnTo>
                    <a:pt x="943942" y="1178518"/>
                  </a:lnTo>
                  <a:cubicBezTo>
                    <a:pt x="943942" y="1262606"/>
                    <a:pt x="900596" y="1338136"/>
                    <a:pt x="828043" y="1380552"/>
                  </a:cubicBezTo>
                  <a:cubicBezTo>
                    <a:pt x="791208" y="1401946"/>
                    <a:pt x="750466" y="1412736"/>
                    <a:pt x="709910" y="1412736"/>
                  </a:cubicBezTo>
                  <a:cubicBezTo>
                    <a:pt x="670471" y="1412736"/>
                    <a:pt x="631217" y="1402691"/>
                    <a:pt x="595126" y="1382413"/>
                  </a:cubicBezTo>
                  <a:lnTo>
                    <a:pt x="119435" y="1115080"/>
                  </a:lnTo>
                  <a:cubicBezTo>
                    <a:pt x="45765" y="1073594"/>
                    <a:pt x="0" y="995460"/>
                    <a:pt x="0" y="911000"/>
                  </a:cubicBezTo>
                  <a:lnTo>
                    <a:pt x="0" y="501722"/>
                  </a:lnTo>
                  <a:cubicBezTo>
                    <a:pt x="0" y="417262"/>
                    <a:pt x="45765" y="338942"/>
                    <a:pt x="119435" y="297642"/>
                  </a:cubicBezTo>
                  <a:lnTo>
                    <a:pt x="595126" y="30309"/>
                  </a:lnTo>
                  <a:cubicBezTo>
                    <a:pt x="631775" y="9752"/>
                    <a:pt x="671866" y="-340"/>
                    <a:pt x="711864" y="9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grpSp>
        <p:nvGrpSpPr>
          <p:cNvPr id="32" name=""/>
          <p:cNvGrpSpPr/>
          <p:nvPr/>
        </p:nvGrpSpPr>
        <p:grpSpPr>
          <a:xfrm>
            <a:off x="9507663" y="4622375"/>
            <a:ext cx="862194" cy="862196"/>
            <a:chOff x="9507663" y="4622375"/>
            <a:chExt cx="862194" cy="862196"/>
          </a:xfrm>
        </p:grpSpPr>
        <p:sp>
          <p:nvSpPr>
            <p:cNvPr id="33" name="标题 1"/>
            <p:cNvSpPr txBox="1"/>
            <p:nvPr/>
          </p:nvSpPr>
          <p:spPr>
            <a:xfrm rot="0" flipH="0" flipV="0">
              <a:off x="9507663" y="4622375"/>
              <a:ext cx="862194" cy="862196"/>
            </a:xfrm>
            <a:custGeom>
              <a:avLst/>
              <a:gdLst>
                <a:gd name="connsiteX0" fmla="*/ 564874 w 564873"/>
                <a:gd name="connsiteY0" fmla="*/ 439807 h 564874"/>
                <a:gd name="connsiteX1" fmla="*/ 439806 w 564873"/>
                <a:gd name="connsiteY1" fmla="*/ 564874 h 564874"/>
                <a:gd name="connsiteX2" fmla="*/ 125067 w 564873"/>
                <a:gd name="connsiteY2" fmla="*/ 564874 h 564874"/>
                <a:gd name="connsiteX3" fmla="*/ 0 w 564873"/>
                <a:gd name="connsiteY3" fmla="*/ 439807 h 564874"/>
                <a:gd name="connsiteX4" fmla="*/ 0 w 564873"/>
                <a:gd name="connsiteY4" fmla="*/ 125067 h 564874"/>
                <a:gd name="connsiteX5" fmla="*/ 125067 w 564873"/>
                <a:gd name="connsiteY5" fmla="*/ 0 h 564874"/>
                <a:gd name="connsiteX6" fmla="*/ 439806 w 564873"/>
                <a:gd name="connsiteY6" fmla="*/ 0 h 564874"/>
                <a:gd name="connsiteX7" fmla="*/ 564874 w 564873"/>
                <a:gd name="connsiteY7" fmla="*/ 125067 h 564874"/>
                <a:gd name="connsiteX8" fmla="*/ 564874 w 564873"/>
                <a:gd name="connsiteY8" fmla="*/ 439807 h 564874"/>
              </a:gdLst>
              <a:rect l="l" t="t" r="r" b="b"/>
              <a:pathLst>
                <a:path w="564873" h="564874">
                  <a:moveTo>
                    <a:pt x="564874" y="439807"/>
                  </a:moveTo>
                  <a:cubicBezTo>
                    <a:pt x="564874" y="508552"/>
                    <a:pt x="508552" y="564874"/>
                    <a:pt x="439806" y="564874"/>
                  </a:cubicBezTo>
                  <a:lnTo>
                    <a:pt x="125067" y="564874"/>
                  </a:lnTo>
                  <a:cubicBezTo>
                    <a:pt x="56322" y="564874"/>
                    <a:pt x="0" y="508552"/>
                    <a:pt x="0" y="439807"/>
                  </a:cubicBezTo>
                  <a:lnTo>
                    <a:pt x="0" y="125067"/>
                  </a:lnTo>
                  <a:cubicBezTo>
                    <a:pt x="0" y="56322"/>
                    <a:pt x="56322" y="0"/>
                    <a:pt x="125067" y="0"/>
                  </a:cubicBezTo>
                  <a:lnTo>
                    <a:pt x="439806" y="0"/>
                  </a:lnTo>
                  <a:cubicBezTo>
                    <a:pt x="508552" y="0"/>
                    <a:pt x="564874" y="56322"/>
                    <a:pt x="564874" y="125067"/>
                  </a:cubicBezTo>
                  <a:lnTo>
                    <a:pt x="564874" y="43980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4" name="标题 1"/>
            <p:cNvSpPr txBox="1"/>
            <p:nvPr/>
          </p:nvSpPr>
          <p:spPr>
            <a:xfrm rot="0" flipH="0" flipV="0">
              <a:off x="9664187" y="4787758"/>
              <a:ext cx="549145" cy="531430"/>
            </a:xfrm>
            <a:custGeom>
              <a:avLst/>
              <a:gdLst>
                <a:gd name="connsiteX0" fmla="*/ 695958 w 1660735"/>
                <a:gd name="connsiteY0" fmla="*/ 752512 h 1607157"/>
                <a:gd name="connsiteX1" fmla="*/ 376349 w 1660735"/>
                <a:gd name="connsiteY1" fmla="*/ 752512 h 1607157"/>
                <a:gd name="connsiteX2" fmla="*/ 110505 w 1660735"/>
                <a:gd name="connsiteY2" fmla="*/ 642007 h 1607157"/>
                <a:gd name="connsiteX3" fmla="*/ 0 w 1660735"/>
                <a:gd name="connsiteY3" fmla="*/ 376349 h 1607157"/>
                <a:gd name="connsiteX4" fmla="*/ 110505 w 1660735"/>
                <a:gd name="connsiteY4" fmla="*/ 110505 h 1607157"/>
                <a:gd name="connsiteX5" fmla="*/ 376349 w 1660735"/>
                <a:gd name="connsiteY5" fmla="*/ 0 h 1607157"/>
                <a:gd name="connsiteX6" fmla="*/ 642193 w 1660735"/>
                <a:gd name="connsiteY6" fmla="*/ 110505 h 1607157"/>
                <a:gd name="connsiteX7" fmla="*/ 752698 w 1660735"/>
                <a:gd name="connsiteY7" fmla="*/ 376349 h 1607157"/>
                <a:gd name="connsiteX8" fmla="*/ 752698 w 1660735"/>
                <a:gd name="connsiteY8" fmla="*/ 695958 h 1607157"/>
                <a:gd name="connsiteX9" fmla="*/ 695958 w 1660735"/>
                <a:gd name="connsiteY9" fmla="*/ 752512 h 1607157"/>
                <a:gd name="connsiteX10" fmla="*/ 376349 w 1660735"/>
                <a:gd name="connsiteY10" fmla="*/ 111621 h 1607157"/>
                <a:gd name="connsiteX11" fmla="*/ 111621 w 1660735"/>
                <a:gd name="connsiteY11" fmla="*/ 376349 h 1607157"/>
                <a:gd name="connsiteX12" fmla="*/ 376349 w 1660735"/>
                <a:gd name="connsiteY12" fmla="*/ 641077 h 1607157"/>
                <a:gd name="connsiteX13" fmla="*/ 641077 w 1660735"/>
                <a:gd name="connsiteY13" fmla="*/ 641077 h 1607157"/>
                <a:gd name="connsiteX14" fmla="*/ 641077 w 1660735"/>
                <a:gd name="connsiteY14" fmla="*/ 376349 h 1607157"/>
                <a:gd name="connsiteX15" fmla="*/ 376349 w 1660735"/>
                <a:gd name="connsiteY15" fmla="*/ 111621 h 1607157"/>
                <a:gd name="connsiteX16" fmla="*/ 1284201 w 1660735"/>
                <a:gd name="connsiteY16" fmla="*/ 752512 h 1607157"/>
                <a:gd name="connsiteX17" fmla="*/ 964592 w 1660735"/>
                <a:gd name="connsiteY17" fmla="*/ 752512 h 1607157"/>
                <a:gd name="connsiteX18" fmla="*/ 908038 w 1660735"/>
                <a:gd name="connsiteY18" fmla="*/ 695958 h 1607157"/>
                <a:gd name="connsiteX19" fmla="*/ 908038 w 1660735"/>
                <a:gd name="connsiteY19" fmla="*/ 376349 h 1607157"/>
                <a:gd name="connsiteX20" fmla="*/ 1018543 w 1660735"/>
                <a:gd name="connsiteY20" fmla="*/ 110505 h 1607157"/>
                <a:gd name="connsiteX21" fmla="*/ 1284387 w 1660735"/>
                <a:gd name="connsiteY21" fmla="*/ 0 h 1607157"/>
                <a:gd name="connsiteX22" fmla="*/ 1550231 w 1660735"/>
                <a:gd name="connsiteY22" fmla="*/ 110505 h 1607157"/>
                <a:gd name="connsiteX23" fmla="*/ 1660736 w 1660735"/>
                <a:gd name="connsiteY23" fmla="*/ 376349 h 1607157"/>
                <a:gd name="connsiteX24" fmla="*/ 1550231 w 1660735"/>
                <a:gd name="connsiteY24" fmla="*/ 642193 h 1607157"/>
                <a:gd name="connsiteX25" fmla="*/ 1284201 w 1660735"/>
                <a:gd name="connsiteY25" fmla="*/ 752512 h 1607157"/>
                <a:gd name="connsiteX26" fmla="*/ 1019659 w 1660735"/>
                <a:gd name="connsiteY26" fmla="*/ 640891 h 1607157"/>
                <a:gd name="connsiteX27" fmla="*/ 1284387 w 1660735"/>
                <a:gd name="connsiteY27" fmla="*/ 640891 h 1607157"/>
                <a:gd name="connsiteX28" fmla="*/ 1549115 w 1660735"/>
                <a:gd name="connsiteY28" fmla="*/ 376163 h 1607157"/>
                <a:gd name="connsiteX29" fmla="*/ 1284387 w 1660735"/>
                <a:gd name="connsiteY29" fmla="*/ 111435 h 1607157"/>
                <a:gd name="connsiteX30" fmla="*/ 1019659 w 1660735"/>
                <a:gd name="connsiteY30" fmla="*/ 376163 h 1607157"/>
                <a:gd name="connsiteX31" fmla="*/ 1019659 w 1660735"/>
                <a:gd name="connsiteY31" fmla="*/ 640891 h 1607157"/>
                <a:gd name="connsiteX32" fmla="*/ 376349 w 1660735"/>
                <a:gd name="connsiteY32" fmla="*/ 1607158 h 1607157"/>
                <a:gd name="connsiteX33" fmla="*/ 110505 w 1660735"/>
                <a:gd name="connsiteY33" fmla="*/ 1496653 h 1607157"/>
                <a:gd name="connsiteX34" fmla="*/ 0 w 1660735"/>
                <a:gd name="connsiteY34" fmla="*/ 1230809 h 1607157"/>
                <a:gd name="connsiteX35" fmla="*/ 110505 w 1660735"/>
                <a:gd name="connsiteY35" fmla="*/ 964964 h 1607157"/>
                <a:gd name="connsiteX36" fmla="*/ 376349 w 1660735"/>
                <a:gd name="connsiteY36" fmla="*/ 854459 h 1607157"/>
                <a:gd name="connsiteX37" fmla="*/ 695958 w 1660735"/>
                <a:gd name="connsiteY37" fmla="*/ 854459 h 1607157"/>
                <a:gd name="connsiteX38" fmla="*/ 752512 w 1660735"/>
                <a:gd name="connsiteY38" fmla="*/ 911014 h 1607157"/>
                <a:gd name="connsiteX39" fmla="*/ 752512 w 1660735"/>
                <a:gd name="connsiteY39" fmla="*/ 1230623 h 1607157"/>
                <a:gd name="connsiteX40" fmla="*/ 642007 w 1660735"/>
                <a:gd name="connsiteY40" fmla="*/ 1496467 h 1607157"/>
                <a:gd name="connsiteX41" fmla="*/ 376349 w 1660735"/>
                <a:gd name="connsiteY41" fmla="*/ 1607158 h 1607157"/>
                <a:gd name="connsiteX42" fmla="*/ 376349 w 1660735"/>
                <a:gd name="connsiteY42" fmla="*/ 966267 h 1607157"/>
                <a:gd name="connsiteX43" fmla="*/ 111621 w 1660735"/>
                <a:gd name="connsiteY43" fmla="*/ 1230809 h 1607157"/>
                <a:gd name="connsiteX44" fmla="*/ 376349 w 1660735"/>
                <a:gd name="connsiteY44" fmla="*/ 1495537 h 1607157"/>
                <a:gd name="connsiteX45" fmla="*/ 641077 w 1660735"/>
                <a:gd name="connsiteY45" fmla="*/ 1230809 h 1607157"/>
                <a:gd name="connsiteX46" fmla="*/ 641077 w 1660735"/>
                <a:gd name="connsiteY46" fmla="*/ 966267 h 1607157"/>
                <a:gd name="connsiteX47" fmla="*/ 376349 w 1660735"/>
                <a:gd name="connsiteY47" fmla="*/ 966267 h 1607157"/>
                <a:gd name="connsiteX48" fmla="*/ 1284201 w 1660735"/>
                <a:gd name="connsiteY48" fmla="*/ 1607158 h 1607157"/>
                <a:gd name="connsiteX49" fmla="*/ 1018357 w 1660735"/>
                <a:gd name="connsiteY49" fmla="*/ 1496653 h 1607157"/>
                <a:gd name="connsiteX50" fmla="*/ 907852 w 1660735"/>
                <a:gd name="connsiteY50" fmla="*/ 1230809 h 1607157"/>
                <a:gd name="connsiteX51" fmla="*/ 907852 w 1660735"/>
                <a:gd name="connsiteY51" fmla="*/ 911200 h 1607157"/>
                <a:gd name="connsiteX52" fmla="*/ 964406 w 1660735"/>
                <a:gd name="connsiteY52" fmla="*/ 854646 h 1607157"/>
                <a:gd name="connsiteX53" fmla="*/ 1284015 w 1660735"/>
                <a:gd name="connsiteY53" fmla="*/ 854646 h 1607157"/>
                <a:gd name="connsiteX54" fmla="*/ 1549859 w 1660735"/>
                <a:gd name="connsiteY54" fmla="*/ 965150 h 1607157"/>
                <a:gd name="connsiteX55" fmla="*/ 1660364 w 1660735"/>
                <a:gd name="connsiteY55" fmla="*/ 1230995 h 1607157"/>
                <a:gd name="connsiteX56" fmla="*/ 1550045 w 1660735"/>
                <a:gd name="connsiteY56" fmla="*/ 1496653 h 1607157"/>
                <a:gd name="connsiteX57" fmla="*/ 1284201 w 1660735"/>
                <a:gd name="connsiteY57" fmla="*/ 1607158 h 1607157"/>
                <a:gd name="connsiteX58" fmla="*/ 1019659 w 1660735"/>
                <a:gd name="connsiteY58" fmla="*/ 966267 h 1607157"/>
                <a:gd name="connsiteX59" fmla="*/ 1019659 w 1660735"/>
                <a:gd name="connsiteY59" fmla="*/ 1230995 h 1607157"/>
                <a:gd name="connsiteX60" fmla="*/ 1284387 w 1660735"/>
                <a:gd name="connsiteY60" fmla="*/ 1495723 h 1607157"/>
                <a:gd name="connsiteX61" fmla="*/ 1549115 w 1660735"/>
                <a:gd name="connsiteY61" fmla="*/ 1230995 h 1607157"/>
                <a:gd name="connsiteX62" fmla="*/ 1284387 w 1660735"/>
                <a:gd name="connsiteY62" fmla="*/ 966267 h 1607157"/>
                <a:gd name="connsiteX63" fmla="*/ 1019659 w 1660735"/>
                <a:gd name="connsiteY63" fmla="*/ 966267 h 1607157"/>
              </a:gdLst>
              <a:rect l="l" t="t" r="r" b="b"/>
              <a:pathLst>
                <a:path w="1660735" h="1607157">
                  <a:moveTo>
                    <a:pt x="695958" y="752512"/>
                  </a:moveTo>
                  <a:lnTo>
                    <a:pt x="376349" y="752512"/>
                  </a:lnTo>
                  <a:cubicBezTo>
                    <a:pt x="276262" y="752512"/>
                    <a:pt x="181756" y="713259"/>
                    <a:pt x="110505" y="642007"/>
                  </a:cubicBezTo>
                  <a:cubicBezTo>
                    <a:pt x="39253" y="570756"/>
                    <a:pt x="0" y="476436"/>
                    <a:pt x="0" y="376349"/>
                  </a:cubicBezTo>
                  <a:cubicBezTo>
                    <a:pt x="0" y="276262"/>
                    <a:pt x="39253" y="181756"/>
                    <a:pt x="110505" y="110505"/>
                  </a:cubicBezTo>
                  <a:cubicBezTo>
                    <a:pt x="181756" y="39253"/>
                    <a:pt x="276076" y="0"/>
                    <a:pt x="376349" y="0"/>
                  </a:cubicBezTo>
                  <a:cubicBezTo>
                    <a:pt x="476436" y="0"/>
                    <a:pt x="570942" y="39253"/>
                    <a:pt x="642193" y="110505"/>
                  </a:cubicBezTo>
                  <a:cubicBezTo>
                    <a:pt x="713445" y="181756"/>
                    <a:pt x="752698" y="276076"/>
                    <a:pt x="752698" y="376349"/>
                  </a:cubicBezTo>
                  <a:lnTo>
                    <a:pt x="752698" y="695958"/>
                  </a:lnTo>
                  <a:cubicBezTo>
                    <a:pt x="752512" y="727211"/>
                    <a:pt x="727211" y="752512"/>
                    <a:pt x="695958" y="752512"/>
                  </a:cubicBezTo>
                  <a:close/>
                  <a:moveTo>
                    <a:pt x="376349" y="111621"/>
                  </a:moveTo>
                  <a:cubicBezTo>
                    <a:pt x="230498" y="111621"/>
                    <a:pt x="111621" y="230312"/>
                    <a:pt x="111621" y="376349"/>
                  </a:cubicBezTo>
                  <a:cubicBezTo>
                    <a:pt x="111621" y="522201"/>
                    <a:pt x="230312" y="641077"/>
                    <a:pt x="376349" y="641077"/>
                  </a:cubicBezTo>
                  <a:lnTo>
                    <a:pt x="641077" y="641077"/>
                  </a:lnTo>
                  <a:lnTo>
                    <a:pt x="641077" y="376349"/>
                  </a:lnTo>
                  <a:cubicBezTo>
                    <a:pt x="640891" y="230312"/>
                    <a:pt x="522201" y="111621"/>
                    <a:pt x="376349" y="111621"/>
                  </a:cubicBezTo>
                  <a:close/>
                  <a:moveTo>
                    <a:pt x="1284201" y="752512"/>
                  </a:moveTo>
                  <a:lnTo>
                    <a:pt x="964592" y="752512"/>
                  </a:lnTo>
                  <a:cubicBezTo>
                    <a:pt x="933338" y="752512"/>
                    <a:pt x="908038" y="727025"/>
                    <a:pt x="908038" y="695958"/>
                  </a:cubicBezTo>
                  <a:lnTo>
                    <a:pt x="908038" y="376349"/>
                  </a:lnTo>
                  <a:cubicBezTo>
                    <a:pt x="908038" y="276262"/>
                    <a:pt x="947291" y="181756"/>
                    <a:pt x="1018543" y="110505"/>
                  </a:cubicBezTo>
                  <a:cubicBezTo>
                    <a:pt x="1089794" y="39253"/>
                    <a:pt x="1184114" y="0"/>
                    <a:pt x="1284387" y="0"/>
                  </a:cubicBezTo>
                  <a:cubicBezTo>
                    <a:pt x="1384660" y="0"/>
                    <a:pt x="1478980" y="39253"/>
                    <a:pt x="1550231" y="110505"/>
                  </a:cubicBezTo>
                  <a:cubicBezTo>
                    <a:pt x="1621482" y="181756"/>
                    <a:pt x="1660736" y="276076"/>
                    <a:pt x="1660736" y="376349"/>
                  </a:cubicBezTo>
                  <a:cubicBezTo>
                    <a:pt x="1660736" y="476622"/>
                    <a:pt x="1621482" y="570942"/>
                    <a:pt x="1550231" y="642193"/>
                  </a:cubicBezTo>
                  <a:cubicBezTo>
                    <a:pt x="1478794" y="713259"/>
                    <a:pt x="1384288" y="752512"/>
                    <a:pt x="1284201" y="752512"/>
                  </a:cubicBezTo>
                  <a:close/>
                  <a:moveTo>
                    <a:pt x="1019659" y="640891"/>
                  </a:moveTo>
                  <a:lnTo>
                    <a:pt x="1284387" y="640891"/>
                  </a:lnTo>
                  <a:cubicBezTo>
                    <a:pt x="1430238" y="640891"/>
                    <a:pt x="1549115" y="522201"/>
                    <a:pt x="1549115" y="376163"/>
                  </a:cubicBezTo>
                  <a:cubicBezTo>
                    <a:pt x="1549115" y="230312"/>
                    <a:pt x="1430424" y="111435"/>
                    <a:pt x="1284387" y="111435"/>
                  </a:cubicBezTo>
                  <a:cubicBezTo>
                    <a:pt x="1138349" y="111435"/>
                    <a:pt x="1019659" y="230125"/>
                    <a:pt x="1019659" y="376163"/>
                  </a:cubicBezTo>
                  <a:lnTo>
                    <a:pt x="1019659" y="640891"/>
                  </a:lnTo>
                  <a:close/>
                  <a:moveTo>
                    <a:pt x="376349" y="1607158"/>
                  </a:moveTo>
                  <a:cubicBezTo>
                    <a:pt x="276262" y="1607158"/>
                    <a:pt x="181756" y="1567904"/>
                    <a:pt x="110505" y="1496653"/>
                  </a:cubicBezTo>
                  <a:cubicBezTo>
                    <a:pt x="39253" y="1425401"/>
                    <a:pt x="0" y="1330896"/>
                    <a:pt x="0" y="1230809"/>
                  </a:cubicBezTo>
                  <a:cubicBezTo>
                    <a:pt x="0" y="1130722"/>
                    <a:pt x="39253" y="1036216"/>
                    <a:pt x="110505" y="964964"/>
                  </a:cubicBezTo>
                  <a:cubicBezTo>
                    <a:pt x="181756" y="893713"/>
                    <a:pt x="276076" y="854459"/>
                    <a:pt x="376349" y="854459"/>
                  </a:cubicBezTo>
                  <a:lnTo>
                    <a:pt x="695958" y="854459"/>
                  </a:lnTo>
                  <a:cubicBezTo>
                    <a:pt x="727211" y="854459"/>
                    <a:pt x="752512" y="879760"/>
                    <a:pt x="752512" y="911014"/>
                  </a:cubicBezTo>
                  <a:lnTo>
                    <a:pt x="752512" y="1230623"/>
                  </a:lnTo>
                  <a:cubicBezTo>
                    <a:pt x="752512" y="1330709"/>
                    <a:pt x="713259" y="1425215"/>
                    <a:pt x="642007" y="1496467"/>
                  </a:cubicBezTo>
                  <a:cubicBezTo>
                    <a:pt x="570756" y="1567718"/>
                    <a:pt x="476436" y="1607158"/>
                    <a:pt x="376349" y="1607158"/>
                  </a:cubicBezTo>
                  <a:close/>
                  <a:moveTo>
                    <a:pt x="376349" y="966267"/>
                  </a:moveTo>
                  <a:cubicBezTo>
                    <a:pt x="230312" y="966267"/>
                    <a:pt x="111621" y="1084957"/>
                    <a:pt x="111621" y="1230809"/>
                  </a:cubicBezTo>
                  <a:cubicBezTo>
                    <a:pt x="111621" y="1376660"/>
                    <a:pt x="230312" y="1495537"/>
                    <a:pt x="376349" y="1495537"/>
                  </a:cubicBezTo>
                  <a:cubicBezTo>
                    <a:pt x="522201" y="1495537"/>
                    <a:pt x="641077" y="1376846"/>
                    <a:pt x="641077" y="1230809"/>
                  </a:cubicBezTo>
                  <a:lnTo>
                    <a:pt x="641077" y="966267"/>
                  </a:lnTo>
                  <a:lnTo>
                    <a:pt x="376349" y="966267"/>
                  </a:lnTo>
                  <a:close/>
                  <a:moveTo>
                    <a:pt x="1284201" y="1607158"/>
                  </a:moveTo>
                  <a:cubicBezTo>
                    <a:pt x="1184114" y="1607158"/>
                    <a:pt x="1089608" y="1567904"/>
                    <a:pt x="1018357" y="1496653"/>
                  </a:cubicBezTo>
                  <a:cubicBezTo>
                    <a:pt x="947105" y="1425401"/>
                    <a:pt x="907852" y="1331082"/>
                    <a:pt x="907852" y="1230809"/>
                  </a:cubicBezTo>
                  <a:lnTo>
                    <a:pt x="907852" y="911200"/>
                  </a:lnTo>
                  <a:cubicBezTo>
                    <a:pt x="907852" y="879946"/>
                    <a:pt x="933152" y="854646"/>
                    <a:pt x="964406" y="854646"/>
                  </a:cubicBezTo>
                  <a:lnTo>
                    <a:pt x="1284015" y="854646"/>
                  </a:lnTo>
                  <a:cubicBezTo>
                    <a:pt x="1384102" y="854646"/>
                    <a:pt x="1478607" y="893899"/>
                    <a:pt x="1549859" y="965150"/>
                  </a:cubicBezTo>
                  <a:cubicBezTo>
                    <a:pt x="1621110" y="1036402"/>
                    <a:pt x="1660364" y="1130722"/>
                    <a:pt x="1660364" y="1230995"/>
                  </a:cubicBezTo>
                  <a:cubicBezTo>
                    <a:pt x="1660364" y="1331268"/>
                    <a:pt x="1621296" y="1425401"/>
                    <a:pt x="1550045" y="1496653"/>
                  </a:cubicBezTo>
                  <a:cubicBezTo>
                    <a:pt x="1478794" y="1567904"/>
                    <a:pt x="1384288" y="1607158"/>
                    <a:pt x="1284201" y="1607158"/>
                  </a:cubicBezTo>
                  <a:close/>
                  <a:moveTo>
                    <a:pt x="1019659" y="966267"/>
                  </a:moveTo>
                  <a:lnTo>
                    <a:pt x="1019659" y="1230995"/>
                  </a:lnTo>
                  <a:cubicBezTo>
                    <a:pt x="1019659" y="1376846"/>
                    <a:pt x="1138349" y="1495723"/>
                    <a:pt x="1284387" y="1495723"/>
                  </a:cubicBezTo>
                  <a:cubicBezTo>
                    <a:pt x="1430424" y="1495723"/>
                    <a:pt x="1549115" y="1377032"/>
                    <a:pt x="1549115" y="1230995"/>
                  </a:cubicBezTo>
                  <a:cubicBezTo>
                    <a:pt x="1549115" y="1084957"/>
                    <a:pt x="1430424" y="966267"/>
                    <a:pt x="1284387" y="966267"/>
                  </a:cubicBezTo>
                  <a:lnTo>
                    <a:pt x="1019659" y="966267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35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2540000" y="2073104"/>
            <a:ext cx="7099300" cy="3118191"/>
          </a:xfrm>
          <a:prstGeom prst="roundRect">
            <a:avLst>
              <a:gd name="adj" fmla="val 8945"/>
            </a:avLst>
          </a:prstGeom>
          <a:solidFill>
            <a:schemeClr val="accent1"/>
          </a:solidFill>
          <a:ln w="19050" cap="rnd">
            <a:noFill/>
            <a:round/>
            <a:headEnd/>
            <a:tailEnd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024210" y="2372151"/>
            <a:ext cx="421970" cy="382565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3024210" y="2871509"/>
            <a:ext cx="6130880" cy="2091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根据计算机的用途选择硬件，如图像处理需高性能显卡，办公则注重稳定性和性价比，确保硬件与用途匹配。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适用原则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18493" t="0" r="18493" b="0"/>
          <a:stretch>
            <a:fillRect/>
          </a:stretch>
        </p:blipFill>
        <p:spPr>
          <a:xfrm rot="0" flipH="0" flipV="0">
            <a:off x="0" y="3947491"/>
            <a:ext cx="12192000" cy="2918460"/>
          </a:xfrm>
          <a:custGeom>
            <a:avLst/>
            <a:gdLst/>
            <a:rect l="l" t="t" r="r" b="b"/>
            <a:pathLst>
              <a:path w="12192000" h="2918460">
                <a:moveTo>
                  <a:pt x="0" y="0"/>
                </a:moveTo>
                <a:lnTo>
                  <a:pt x="12192000" y="0"/>
                </a:lnTo>
                <a:lnTo>
                  <a:pt x="12192000" y="2918460"/>
                </a:lnTo>
                <a:lnTo>
                  <a:pt x="0" y="291846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0" y="3947491"/>
            <a:ext cx="12192000" cy="291846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alpha val="54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117736" y="1404730"/>
            <a:ext cx="9874808" cy="4081670"/>
          </a:xfrm>
          <a:prstGeom prst="roundRect">
            <a:avLst>
              <a:gd name="adj" fmla="val 4314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dist="38100" blurRad="203200" dir="2700000" sx="100000" sy="100000" kx="0" ky="0" algn="tl" rotWithShape="0">
              <a:srgbClr val="000000">
                <a:alpha val="8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0768330" y="1325217"/>
            <a:ext cx="278848" cy="287793"/>
          </a:xfrm>
          <a:prstGeom prst="ellipse">
            <a:avLst/>
          </a:prstGeom>
          <a:noFill/>
          <a:ln w="5715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433445" y="1524001"/>
            <a:ext cx="9243391" cy="76332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7200">
                <a:ln w="12700">
                  <a:noFill/>
                </a:ln>
                <a:solidFill>
                  <a:srgbClr val="F2F2F2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1395986" y="6019137"/>
            <a:ext cx="122913" cy="122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1189252" y="6019137"/>
            <a:ext cx="122913" cy="122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0982518" y="6019137"/>
            <a:ext cx="122913" cy="122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433445" y="2034209"/>
            <a:ext cx="9243391" cy="30447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注重硬件的质量和兼容性，选择知名品牌和质量可靠的硬件，确保系统稳定运行，减少故障。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好用原则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1593850" y="1836821"/>
            <a:ext cx="8991600" cy="3376863"/>
          </a:xfrm>
          <a:prstGeom prst="roundRect">
            <a:avLst>
              <a:gd name="adj" fmla="val 5579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691774" y="1922869"/>
            <a:ext cx="8795753" cy="3204767"/>
          </a:xfrm>
          <a:prstGeom prst="roundRect">
            <a:avLst>
              <a:gd name="adj" fmla="val 5579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5400000" flipH="0" flipV="0">
            <a:off x="2002585" y="1852866"/>
            <a:ext cx="766008" cy="138764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958800" y="2990417"/>
            <a:ext cx="8261685" cy="195523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选择大品牌和具有良好售后服务的硬件，确保硬件质量可靠，使用寿命长，减少维修成本。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888161" y="2221834"/>
            <a:ext cx="848561" cy="63366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01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16200000" flipH="0" flipV="0">
            <a:off x="9655968" y="2221837"/>
            <a:ext cx="125496" cy="125496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16200000" flipH="0" flipV="0">
            <a:off x="9875584" y="2221837"/>
            <a:ext cx="125496" cy="125496"/>
          </a:xfrm>
          <a:prstGeom prst="ellipse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16200000" flipH="0" flipV="0">
            <a:off x="10094995" y="2221837"/>
            <a:ext cx="125496" cy="125496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耐用原则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组装硬件系统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02</a:t>
            </a:r>
            <a:endParaRPr kumimoji="1" lang="zh-CN" altLang="en-US"/>
          </a:p>
        </p:txBody>
      </p:sp>
    </p:spTree>
  </p:cSld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6033725" y="2222731"/>
            <a:ext cx="6102625" cy="36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3">
            <a:alphaModFix amt="100000"/>
          </a:blip>
          <a:srcRect l="5506" t="11673" r="7499" b="7699"/>
          <a:stretch>
            <a:fillRect/>
          </a:stretch>
        </p:blipFill>
        <p:spPr>
          <a:xfrm rot="0" flipH="0" flipV="0">
            <a:off x="7209837" y="2382293"/>
            <a:ext cx="3887592" cy="2403240"/>
          </a:xfrm>
          <a:custGeom>
            <a:avLst/>
            <a:gdLst/>
            <a:rect l="l" t="t" r="r" b="b"/>
            <a:pathLst>
              <a:path w="3887592" h="2403240">
                <a:moveTo>
                  <a:pt x="0" y="0"/>
                </a:moveTo>
                <a:lnTo>
                  <a:pt x="3887592" y="0"/>
                </a:lnTo>
                <a:lnTo>
                  <a:pt x="3887592" y="2403240"/>
                </a:lnTo>
                <a:lnTo>
                  <a:pt x="0" y="240324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" name="标题 1"/>
          <p:cNvSpPr txBox="1"/>
          <p:nvPr/>
        </p:nvSpPr>
        <p:spPr>
          <a:xfrm rot="0" flipH="0" flipV="0">
            <a:off x="660399" y="2092367"/>
            <a:ext cx="5400000" cy="2880000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 w="12700" cap="rnd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034643" y="2441636"/>
            <a:ext cx="4651513" cy="218146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安装主板上的CPU和内存，确保CPU与主板插槽匹配，内存条安装牢固，为后续组装打下基础。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5850334" y="2041567"/>
            <a:ext cx="252000" cy="252000"/>
          </a:xfrm>
          <a:custGeom>
            <a:avLst/>
            <a:gdLst>
              <a:gd name="connsiteX0" fmla="*/ 0 w 1152000"/>
              <a:gd name="connsiteY0" fmla="*/ 0 h 1152001"/>
              <a:gd name="connsiteX1" fmla="*/ 1152000 w 1152000"/>
              <a:gd name="connsiteY1" fmla="*/ 0 h 1152001"/>
              <a:gd name="connsiteX2" fmla="*/ 1152000 w 1152000"/>
              <a:gd name="connsiteY2" fmla="*/ 1 h 1152001"/>
              <a:gd name="connsiteX3" fmla="*/ 1152000 w 1152000"/>
              <a:gd name="connsiteY3" fmla="*/ 504000 h 1152001"/>
              <a:gd name="connsiteX4" fmla="*/ 1152000 w 1152000"/>
              <a:gd name="connsiteY4" fmla="*/ 1152001 h 1152001"/>
              <a:gd name="connsiteX5" fmla="*/ 648000 w 1152000"/>
              <a:gd name="connsiteY5" fmla="*/ 1152001 h 1152001"/>
              <a:gd name="connsiteX6" fmla="*/ 648000 w 1152000"/>
              <a:gd name="connsiteY6" fmla="*/ 504000 h 1152001"/>
              <a:gd name="connsiteX7" fmla="*/ 0 w 1152000"/>
              <a:gd name="connsiteY7" fmla="*/ 504000 h 1152001"/>
            </a:gdLst>
            <a:rect l="l" t="t" r="r" b="b"/>
            <a:pathLst>
              <a:path w="1152000" h="1152001">
                <a:moveTo>
                  <a:pt x="0" y="0"/>
                </a:moveTo>
                <a:lnTo>
                  <a:pt x="1152000" y="0"/>
                </a:lnTo>
                <a:lnTo>
                  <a:pt x="1152000" y="1"/>
                </a:lnTo>
                <a:lnTo>
                  <a:pt x="1152000" y="504000"/>
                </a:lnTo>
                <a:lnTo>
                  <a:pt x="1152000" y="1152001"/>
                </a:lnTo>
                <a:lnTo>
                  <a:pt x="648000" y="1152001"/>
                </a:lnTo>
                <a:lnTo>
                  <a:pt x="648000" y="504000"/>
                </a:lnTo>
                <a:lnTo>
                  <a:pt x="0" y="504000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  <a:effectLst>
            <a:outerShdw dist="127000" blurRad="254000" dir="8100000" sx="100000" sy="100000" kx="0" ky="0" algn="tr" rotWithShape="0">
              <a:schemeClr val="tx1"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装机前奏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theme/_rels/theme1.xml.rels><?xml version="1.0" encoding="UTF-8" standalone="yes"?>
<Relationships xmlns="http://schemas.openxmlformats.org/package/2006/relationships">

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4FB"/>
      </a:accent1>
      <a:accent2>
        <a:srgbClr val="01A8EB"/>
      </a:accent2>
      <a:accent3>
        <a:srgbClr val="FCCB00"/>
      </a:accent3>
      <a:accent4>
        <a:srgbClr val="FF7443"/>
      </a:accent4>
      <a:accent5>
        <a:srgbClr val="7F7F7F"/>
      </a:accent5>
      <a:accent6>
        <a:srgbClr val="262626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